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5.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6.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7.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8.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9.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0.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11.xml" ContentType="application/vnd.openxmlformats-officedocument.presentationml.comments+xml"/>
  <Override PartName="/ppt/notesSlides/notesSlide47.xml" ContentType="application/vnd.openxmlformats-officedocument.presentationml.notesSlide+xml"/>
  <Override PartName="/ppt/comments/comment12.xml" ContentType="application/vnd.openxmlformats-officedocument.presentationml.comments+xml"/>
  <Override PartName="/ppt/notesSlides/notesSlide48.xml" ContentType="application/vnd.openxmlformats-officedocument.presentationml.notesSlide+xml"/>
  <Override PartName="/ppt/comments/comment13.xml" ContentType="application/vnd.openxmlformats-officedocument.presentationml.comments+xml"/>
  <Override PartName="/ppt/notesSlides/notesSlide49.xml" ContentType="application/vnd.openxmlformats-officedocument.presentationml.notesSlide+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5143500" type="screen16x9"/>
  <p:notesSz cx="6858000" cy="9144000"/>
  <p:embeddedFontLst>
    <p:embeddedFont>
      <p:font typeface="Caveat" panose="020B0604020202020204" charset="0"/>
      <p:regular r:id="rId53"/>
      <p:bold r:id="rId54"/>
    </p:embeddedFont>
    <p:embeddedFont>
      <p:font typeface="Caveat SemiBold" panose="020B0604020202020204" charset="0"/>
      <p:regular r:id="rId55"/>
      <p:bold r:id="rId56"/>
    </p:embeddedFont>
    <p:embeddedFont>
      <p:font typeface="IBM Plex Mono" panose="020B0509050203000203" pitchFamily="49" charset="0"/>
      <p:regular r:id="rId57"/>
      <p:bold r:id="rId58"/>
      <p:italic r:id="rId59"/>
      <p:boldItalic r:id="rId60"/>
    </p:embeddedFont>
    <p:embeddedFont>
      <p:font typeface="IBM Plex Mono ExtraLight" panose="020B0309050203000203" pitchFamily="49" charset="0"/>
      <p:regular r:id="rId61"/>
      <p:bold r:id="rId62"/>
      <p:italic r:id="rId63"/>
      <p:boldItalic r:id="rId64"/>
    </p:embeddedFont>
    <p:embeddedFont>
      <p:font typeface="IBM Plex Mono Light" panose="020B0409050203000203" pitchFamily="49" charset="0"/>
      <p:regular r:id="rId65"/>
      <p:bold r:id="rId66"/>
      <p:italic r:id="rId67"/>
      <p:bold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Hardin" initials=""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0-17T17:06:58.864" idx="1">
    <p:pos x="6000" y="0"/>
    <p:text>Add slide about special purpose AI heading usage - maybe with note about underlying logic model like in the acm spectrum article https://www.nytimes.com/2025/10/16/opinion/ai-specialized-potential.html?unlocked_article_code=1.uE8.6VNw.NOUdzQlGiNVx&amp;smid=nytcore-android-share</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5-10-15T19:12:26.686" idx="17">
    <p:pos x="6000" y="0"/>
    <p:text>Sometimes we learn because that's the only way to get the product. But with automation, we learn so we get to have control over the underlying assumptions, make all the decisions based on our own unique critical perspective,  and calibrate out confidence in the quality. Reverse centar reference</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5-10-15T18:44:34.248" idx="18">
    <p:pos x="6000" y="0"/>
    <p:text>Add distributed intelligence notes</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5-10-15T18:26:39.678" idx="19">
    <p:pos x="6000" y="0"/>
    <p:text>Add notes re following for and against sources,  having a diverse set of voices you're hearing from, critical thinking, getting students perspectives</p:text>
  </p:cm>
  <p:cm authorId="0" dt="2025-10-16T16:57:34.156" idx="20">
    <p:pos x="2999" y="1141"/>
    <p:text>Add notes about places to read updates on AI (seems like that's everywhere though?) A booster account is https://www.instagram.com/wizofai/ which requires you to log in and is over hyped, but if you wanted to read hype there ya go</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5-10-15T18:04:52.099" idx="22">
    <p:pos x="6000" y="100"/>
    <p:text>Add notes for these last 2 slides</p:text>
  </p:cm>
  <p:cm authorId="0" dt="2025-10-15T18:55:56.853" idx="21">
    <p:pos x="6000" y="0"/>
    <p:text>Take a step back and get a big picture reality check: what are we doing? Open AI and bug out bags</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5-10-15T18:07:43.772" idx="23">
    <p:pos x="6000" y="0"/>
    <p:text>Add a slide re games being fun because of pleasant frustration. Add hedonistic treadmill re 'the tedious bits' , where yhe 'heavy lifts' are what AI could actually help humans. Also 'the wrong question' and the space of wonder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10-15T19:04:10.398" idx="2">
    <p:pos x="6000" y="0"/>
    <p:text>Pearls, diamonds, lace: value was in the effort it took. Once it was easy to machine make them the value has been largely been wiped out, with nostalgia and heavy 'real , authentic' advertising keeping them on life support</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10-15T19:12:27.138" idx="3">
    <p:pos x="6000" y="0"/>
    <p:text>House on the rock's collection is almost completely unlabeled, presented without context, utterly bewildering. Should I be impressed because it's hand made? Rare? Is it old or a reproduction? Artisanal with critical commentary or mass produced lowest common denominator pulp?</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5-10-15T18:43:51.111" idx="4">
    <p:pos x="6000" y="0"/>
    <p:text>Add bobby fisher movie scene re award, notes about my trophy collection</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5-10-15T18:38:32.909" idx="5">
    <p:pos x="6000" y="0"/>
    <p:text>Photography vs photorealistic: the struggle to be recognized as an art form</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5-10-15T19:40:04.543" idx="7">
    <p:pos x="6000" y="100"/>
    <p:text>The limits of autopilot: knowing when to trust it is difficult, becoming used to it means weakened response time in recognizing when it's not working. Avalanche training only increases your chance of dying in an avalanche: there's a sweet spot in enough friction to make humans pay attention (I know there's an article for that, but here's a related one https://www.sciencedirect.com/science/article/pii/S1369847824002729)</p:text>
  </p:cm>
  <p:cm authorId="0" dt="2025-10-16T04:16:41.411" idx="6">
    <p:pos x="6000" y="0"/>
    <p:text>See Filip's course re 'can it solve these grand challenges? prob not'</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5-10-31T15:56:14.563" idx="10">
    <p:pos x="6000" y="200"/>
    <p:text>https://www.nytimes.com/2025/10/24/magazine/character-ai-chatbot-lawsuit-teen-suicide-free-speech.html?unlocked_article_code=1.xk8.7nyV.eVJy6LVsmhgM&amp;smid=nytcore-android-share</p:text>
  </p:cm>
  <p:cm authorId="0" dt="2025-10-31T15:57:35.027" idx="9">
    <p:pos x="6000" y="100"/>
    <p:text>https://www.nytimes.com/2025/08/11/technology/personaltech/ai-kids-photos.html?unlocked_article_code=1.xk8.qeJM.VFAAe3ApZEwr&amp;smid=nytcore-android-share</p:text>
  </p:cm>
  <p:cm authorId="0" dt="2025-10-31T15:58:05.437" idx="8">
    <p:pos x="6000" y="0"/>
    <p:text>https://www.nytimes.com/2025/08/08/technology/ai-chatbots-delusions-chatgpt.html?unlocked_article_code=1.xk8.ldh3.2dCE-TZeum7A&amp;smid=nytcore-android-share</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5-10-10T17:18:25.535" idx="13">
    <p:pos x="3791" y="288"/>
    <p:text>Add this re how we can't keep up with the electricity requirements https://www.cnbc.com/2025/09/23/sam-altman-openais-850-billion-in-planned-buildouts-bubble-concern.html?ref=wheresyoured.at</p:text>
  </p:cm>
  <p:cm authorId="0" dt="2025-10-10T17:18:25.535" idx="14">
    <p:pos x="3791" y="288"/>
    <p:text>Also add https://www.wheresyoured.at/how-does-gpt-5-work/ re layers</p:text>
  </p:cm>
  <p:cm authorId="0" dt="2025-10-10T17:20:00.764" idx="12">
    <p:pos x="3791" y="948"/>
    <p:text>https://www.computerworld.com/article/4059383/openai-admits-ai-hallucinations-are-mathematically-inevitable-not-just-engineering-flaws.html?ref=wheresyoured.at re mistakes</p:text>
  </p:cm>
  <p:cm authorId="0" dt="2025-10-16T04:16:03.617" idx="11">
    <p:pos x="6000" y="0"/>
    <p:text>regarding: can't the answers be vetted by experts? That's called an encyclopedia.</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5-10-15T18:51:39.398" idx="15">
    <p:pos x="6000" y="0"/>
    <p:text>Teachers evaluate more than the product: they evaluate your process, question your underlying assumptions, probe the edge of what you do and don't know, connect you to a community, give you honest low stakes feedback</p:text>
  </p:cm>
  <p:cm authorId="0" dt="2025-10-16T03:33:15.004" idx="16">
    <p:pos x="285" y="895"/>
    <p:text>Add note about almost-autonomous is a dangerous space where humans don't pay attention anymore "The Breakdown of Vigilance during Prolonged Visual Search"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hefunnybeaver.com/30-ai-fails-that-are-horrifying-and-hilariou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cryl.com/media/golden-retriver-puppy-dog-portrait-animals-8edfeb"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xternal-content.duckduckgo.com/iu/?u=https%3A%2F%2Fi5.walmartimages.com%2Fseo%2FPlastic-Fake-Dog-Figurine-Simulation-Dog-Figure-Plastic-Animal-Figure-Simulation-Dog-Figurine-Toy_8a96a33b-1d89-4d5d-99f9-0c470d8fc627.196f9786c9dba1a6ec595bca0a4a7084.jpeg&amp;f=1&amp;nofb=1&amp;ipt=e240582a150678b313c2077e514ef2aabb6714750e536886f80342ff5f91a2a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ianasdesignsaustin.com/2020/05/easy-beautiful-flower-bouquets-from-your-own-gard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xternal-content.duckduckgo.com/iu/?u=https%3A%2F%2Fcdn.shopify.com%2Fs%2Ffiles%2F1%2F1601%2F1757%2Ffiles%2FHow_Can_You_Tell_if_a_Pokemon_Card_Is_Fake.jpg%3Fv%3D1663871284&amp;f=1&amp;nofb=1&amp;ipt=14e067bb902153f679ab87a2d507af6b28e5467f8700906160d4940dc4803e05"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extrabux.com/en/guide/7302805" TargetMode="External"/><Relationship Id="rId4" Type="http://schemas.openxmlformats.org/officeDocument/2006/relationships/hyperlink" Target="https://external-content.duckduckgo.com/iu/?u=https%3A%2F%2Fimages.ctfassets.net%2Fyb4m2brebwi6%2F6DtX4fph7a28x40zS2Qn3I%2Fa96c750f28d8b9f1048cfe79c4a9f780%2FTongue_label.jpg&amp;f=1&amp;nofb=1&amp;ipt=844be0f41a30b0500a85044b1b6c1d37b603ef3d35289f05c46f7c3c86dbbaf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pload.wikimedia.org/wikipedia/commons/4/4c/Live_Music_Entertains_Crowd_outside_of_Fort_Smith%2C_AR_%2815749614885%29.jp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amazon.com/Easy-Listening-Elevator-Music-Vol/dp/B0028FQEZ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coop.upworthy.com/will-smith-is-winning-the-internet-by-recreating-hilarious-ai-video-of-him-eating-spaghett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okingwithclass.co.uk/wp-content/uploads/2018/09/Family-Cooking-Class-2-1200x896.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88b960412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88b96041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faculty had:</a:t>
            </a:r>
            <a:endParaRPr/>
          </a:p>
          <a:p>
            <a:pPr marL="457200" lvl="0" indent="-298450" algn="l" rtl="0">
              <a:lnSpc>
                <a:spcPct val="115000"/>
              </a:lnSpc>
              <a:spcBef>
                <a:spcPts val="0"/>
              </a:spcBef>
              <a:spcAft>
                <a:spcPts val="0"/>
              </a:spcAft>
              <a:buClr>
                <a:schemeClr val="dk1"/>
              </a:buClr>
              <a:buSzPts val="1100"/>
              <a:buChar char="●"/>
            </a:pPr>
            <a:r>
              <a:rPr lang="en"/>
              <a:t>A.I. in elementary education</a:t>
            </a:r>
            <a:endParaRPr/>
          </a:p>
          <a:p>
            <a:pPr marL="457200" lvl="0" indent="-298450" algn="l" rtl="0">
              <a:lnSpc>
                <a:spcPct val="115000"/>
              </a:lnSpc>
              <a:spcBef>
                <a:spcPts val="0"/>
              </a:spcBef>
              <a:spcAft>
                <a:spcPts val="0"/>
              </a:spcAft>
              <a:buClr>
                <a:schemeClr val="dk1"/>
              </a:buClr>
              <a:buSzPts val="1100"/>
              <a:buChar char="●"/>
            </a:pPr>
            <a:r>
              <a:rPr lang="en"/>
              <a:t>A.I. in computer science education</a:t>
            </a:r>
            <a:endParaRPr/>
          </a:p>
          <a:p>
            <a:pPr marL="457200" lvl="0" indent="-298450" algn="l" rtl="0">
              <a:lnSpc>
                <a:spcPct val="115000"/>
              </a:lnSpc>
              <a:spcBef>
                <a:spcPts val="0"/>
              </a:spcBef>
              <a:spcAft>
                <a:spcPts val="0"/>
              </a:spcAft>
              <a:buClr>
                <a:schemeClr val="dk1"/>
              </a:buClr>
              <a:buSzPts val="1100"/>
              <a:buChar char="●"/>
            </a:pPr>
            <a:r>
              <a:rPr lang="en"/>
              <a:t>A.I. in education generally</a:t>
            </a:r>
            <a:endParaRPr/>
          </a:p>
          <a:p>
            <a:pPr marL="457200" lvl="0" indent="-298450" algn="l" rtl="0">
              <a:lnSpc>
                <a:spcPct val="115000"/>
              </a:lnSpc>
              <a:spcBef>
                <a:spcPts val="0"/>
              </a:spcBef>
              <a:spcAft>
                <a:spcPts val="0"/>
              </a:spcAft>
              <a:buClr>
                <a:schemeClr val="dk1"/>
              </a:buClr>
              <a:buSzPts val="1100"/>
              <a:buChar char="●"/>
            </a:pPr>
            <a:r>
              <a:rPr lang="en"/>
              <a:t>Loss of critical thinking</a:t>
            </a:r>
            <a:endParaRPr/>
          </a:p>
          <a:p>
            <a:pPr marL="457200" lvl="0" indent="-298450" algn="l" rtl="0">
              <a:lnSpc>
                <a:spcPct val="115000"/>
              </a:lnSpc>
              <a:spcBef>
                <a:spcPts val="0"/>
              </a:spcBef>
              <a:spcAft>
                <a:spcPts val="0"/>
              </a:spcAft>
              <a:buClr>
                <a:schemeClr val="dk1"/>
              </a:buClr>
              <a:buSzPts val="1100"/>
              <a:buChar char="●"/>
            </a:pPr>
            <a:r>
              <a:rPr lang="en"/>
              <a:t>How to detect if a student is using A.I. to cheat?</a:t>
            </a:r>
            <a:endParaRPr/>
          </a:p>
          <a:p>
            <a:pPr marL="457200" lvl="0" indent="-298450" algn="l" rtl="0">
              <a:lnSpc>
                <a:spcPct val="115000"/>
              </a:lnSpc>
              <a:spcBef>
                <a:spcPts val="0"/>
              </a:spcBef>
              <a:spcAft>
                <a:spcPts val="0"/>
              </a:spcAft>
              <a:buClr>
                <a:schemeClr val="dk1"/>
              </a:buClr>
              <a:buSzPts val="1100"/>
              <a:buChar char="●"/>
            </a:pPr>
            <a:r>
              <a:rPr lang="en"/>
              <a:t>How to address structural issues that lead students to cheat using A.I.?</a:t>
            </a:r>
            <a:endParaRPr/>
          </a:p>
          <a:p>
            <a:pPr marL="457200" lvl="0" indent="-298450" algn="l" rtl="0">
              <a:lnSpc>
                <a:spcPct val="115000"/>
              </a:lnSpc>
              <a:spcBef>
                <a:spcPts val="0"/>
              </a:spcBef>
              <a:spcAft>
                <a:spcPts val="0"/>
              </a:spcAft>
              <a:buClr>
                <a:schemeClr val="dk1"/>
              </a:buClr>
              <a:buSzPts val="1100"/>
              <a:buChar char="●"/>
            </a:pPr>
            <a:r>
              <a:rPr lang="en"/>
              <a:t>How to demotivate “easy” and motivate “hard”?</a:t>
            </a:r>
            <a:endParaRPr/>
          </a:p>
          <a:p>
            <a:pPr marL="457200" lvl="0" indent="-298450" algn="l" rtl="0">
              <a:lnSpc>
                <a:spcPct val="115000"/>
              </a:lnSpc>
              <a:spcBef>
                <a:spcPts val="0"/>
              </a:spcBef>
              <a:spcAft>
                <a:spcPts val="0"/>
              </a:spcAft>
              <a:buClr>
                <a:schemeClr val="dk1"/>
              </a:buClr>
              <a:buSzPts val="1100"/>
              <a:buChar char="●"/>
            </a:pPr>
            <a:r>
              <a:rPr lang="en"/>
              <a:t>How to respond to the idea that “students need to learn A.I.”?</a:t>
            </a:r>
            <a:endParaRPr/>
          </a:p>
          <a:p>
            <a:pPr marL="0" lvl="0" indent="0" algn="l" rtl="0">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88b960412c_0_7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388b960412c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88b960412c_0_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388b960412c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88b960412c_0_7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388b960412c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88b960412c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388b960412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88b960412c_0_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388b960412c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1200"/>
              </a:spcBef>
              <a:spcAft>
                <a:spcPts val="0"/>
              </a:spcAft>
              <a:buClr>
                <a:schemeClr val="dk1"/>
              </a:buClr>
              <a:buSzPts val="1100"/>
              <a:buChar char="○"/>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88b960412c_0_1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388b960412c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 a note about the later between the model and the client - orchestration, tooling, interface, application, governance</a:t>
            </a:r>
            <a:endParaRPr b="1">
              <a:solidFill>
                <a:schemeClr val="dk1"/>
              </a:solidFill>
            </a:endParaRPr>
          </a:p>
          <a:p>
            <a:pPr marL="0" lvl="0" indent="0" algn="l" rtl="0">
              <a:spcBef>
                <a:spcPts val="0"/>
              </a:spcBef>
              <a:spcAft>
                <a:spcPts val="0"/>
              </a:spcAft>
              <a:buNone/>
            </a:pPr>
            <a:br>
              <a:rPr lang="en"/>
            </a:br>
            <a:r>
              <a:rPr lang="en"/>
              <a:t>Also add more about if it’s creating an underlying model of the world see https://cacm.acm.org/news/language-models-wrestle-with-gaps-in-understanding/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88b960412c_0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388b960412c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https://thefunnybeaver.com/30-ai-fails-that-are-horrifying-and-hilarious/</a:t>
            </a:r>
            <a:br>
              <a:rPr lang="en"/>
            </a:br>
            <a:r>
              <a:rPr lang="en"/>
              <a:t>https://www.britannica.com/topic/Why-does-AI-art-screw-up-hands-and-fingers-2230501</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8ad5972288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8ad597228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8ad5972288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8ad597228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from google slides stock images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8ad5972288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8ad597228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from google slides stock images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88b960412c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388b960412c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88b960412c_0_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388b960412c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88b960412c_0_10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388b960412c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 slide returning to the cookbook metaphor and discussing values of personal vs AI</a:t>
            </a:r>
            <a:endParaRPr/>
          </a:p>
          <a:p>
            <a:pPr marL="0" lvl="0" indent="0" algn="l" rtl="0">
              <a:spcBef>
                <a:spcPts val="0"/>
              </a:spcBef>
              <a:spcAft>
                <a:spcPts val="0"/>
              </a:spcAft>
              <a:buNone/>
            </a:pPr>
            <a:r>
              <a:rPr lang="en"/>
              <a:t>Plastic flowers vs real, Stuffed dog vs real, hallmark card vs handwritten, live music vs recorded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8ad597228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38ad597228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https://picryl.com/media/golden-retriver-puppy-dog-portrait-animals-8edfeb</a:t>
            </a:r>
            <a:endParaRPr/>
          </a:p>
          <a:p>
            <a:pPr marL="0" lvl="0" indent="0" algn="l" rtl="0">
              <a:spcBef>
                <a:spcPts val="0"/>
              </a:spcBef>
              <a:spcAft>
                <a:spcPts val="0"/>
              </a:spcAft>
              <a:buNone/>
            </a:pPr>
            <a:r>
              <a:rPr lang="en" u="sng">
                <a:solidFill>
                  <a:schemeClr val="hlink"/>
                </a:solidFill>
                <a:hlinkClick r:id="rId4"/>
              </a:rPr>
              <a:t>https://external-content.duckduckgo.com/iu/?u=https%3A%2F%2Fi5.walmartimages.com%2Fseo%2FPlastic-Fake-Dog-Figurine-Simulation-Dog-Figure-Plastic-Animal-Figure-Simulation-Dog-Figurine-Toy_8a96a33b-1d89-4d5d-99f9-0c470d8fc627.196f9786c9dba1a6ec595bca0a4a7084.jpeg&amp;f=1&amp;nofb=1&amp;ipt=e240582a150678b313c2077e514ef2aabb6714750e536886f80342ff5f91a2a2</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8ad597228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38ad597228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https://commons.wikimedia.org/wiki/File:Greeting-cards.png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38ad597228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38ad597228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https://www.dianasdesignsaustin.com/2020/05/easy-beautiful-flower-bouquets-from-your-own-garden/</a:t>
            </a:r>
            <a:endParaRPr/>
          </a:p>
          <a:p>
            <a:pPr marL="0" lvl="0" indent="0" algn="l" rtl="0">
              <a:spcBef>
                <a:spcPts val="0"/>
              </a:spcBef>
              <a:spcAft>
                <a:spcPts val="0"/>
              </a:spcAft>
              <a:buNone/>
            </a:pPr>
            <a:r>
              <a:rPr lang="en"/>
              <a:t>https://kannikadhanam.com/?k=45555217</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8ad597228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38ad597228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https://brightsideofnews.com/blog/labubu-real-vs-fake-what-you-need-to-know/bad</a:t>
            </a:r>
            <a:endParaRPr/>
          </a:p>
          <a:p>
            <a:pPr marL="0" lvl="0" indent="0" algn="l" rtl="0">
              <a:spcBef>
                <a:spcPts val="0"/>
              </a:spcBef>
              <a:spcAft>
                <a:spcPts val="0"/>
              </a:spcAft>
              <a:buNone/>
            </a:pPr>
            <a:r>
              <a:rPr lang="en" u="sng">
                <a:solidFill>
                  <a:schemeClr val="hlink"/>
                </a:solidFill>
                <a:hlinkClick r:id="rId3"/>
              </a:rPr>
              <a:t>https://external-content.duckduckgo.com/iu/?u=https%3A%2F%2Fcdn.shopify.com%2Fs%2Ffiles%2F1%2F1601%2F1757%2Ffiles%2FHow_Can_You_Tell_if_a_Pokemon_Card_Is_Fake.jpg%3Fv%3D1663871284&amp;f=1&amp;nofb=1&amp;ipt=14e067bb902153f679ab87a2d507af6b28e5467f8700906160d4940dc4803e05</a:t>
            </a:r>
            <a:endParaRPr/>
          </a:p>
          <a:p>
            <a:pPr marL="0" lvl="0" indent="0" algn="l" rtl="0">
              <a:spcBef>
                <a:spcPts val="0"/>
              </a:spcBef>
              <a:spcAft>
                <a:spcPts val="0"/>
              </a:spcAft>
              <a:buNone/>
            </a:pPr>
            <a:r>
              <a:rPr lang="en" u="sng">
                <a:solidFill>
                  <a:schemeClr val="hlink"/>
                </a:solidFill>
                <a:hlinkClick r:id="rId4"/>
              </a:rPr>
              <a:t>https://external-content.duckduckgo.com/iu/?u=https%3A%2F%2Fimages.ctfassets.net%2Fyb4m2brebwi6%2F6DtX4fph7a28x40zS2Qn3I%2Fa96c750f28d8b9f1048cfe79c4a9f780%2FTongue_label.jpg&amp;f=1&amp;nofb=1&amp;ipt=844be0f41a30b0500a85044b1b6c1d37b603ef3d35289f05c46f7c3c86dbbaf0</a:t>
            </a:r>
            <a:endParaRPr/>
          </a:p>
          <a:p>
            <a:pPr marL="0" lvl="0" indent="0" algn="l" rtl="0">
              <a:spcBef>
                <a:spcPts val="0"/>
              </a:spcBef>
              <a:spcAft>
                <a:spcPts val="0"/>
              </a:spcAft>
              <a:buNone/>
            </a:pPr>
            <a:r>
              <a:rPr lang="en" u="sng">
                <a:solidFill>
                  <a:schemeClr val="hlink"/>
                </a:solidFill>
                <a:hlinkClick r:id="rId5"/>
              </a:rPr>
              <a:t>https://www.extrabux.com/en/guide/7302805</a:t>
            </a:r>
            <a:endParaRPr/>
          </a:p>
          <a:p>
            <a:pPr marL="0" lvl="0" indent="0" algn="l" rtl="0">
              <a:spcBef>
                <a:spcPts val="0"/>
              </a:spcBef>
              <a:spcAft>
                <a:spcPts val="0"/>
              </a:spcAft>
              <a:buNone/>
            </a:pPr>
            <a:r>
              <a:rPr lang="en"/>
              <a:t>https://external-content.duckduckgo.com/iu/?u=https%3A%2F%2Ftse1.mm.bing.net%2Fth%2Fid%2FOIP.0_0cssFunqNfkoeIPr-PiQHaEK%3Fcb%3D12%26pid%3DApi&amp;f=1&amp;ipt=2184742cec1950c54eec74b92077f6d667132a92a1e6bdcbaea5ac20a36b9146&amp;ipo=images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8ad597228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8ad597228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https://upload.wikimedia.org/wikipedia/commons/4/4c/Live_Music_Entertains_Crowd_outside_of_Fort_Smith%2C_AR_%2815749614885%29.jpg</a:t>
            </a:r>
            <a:endParaRPr/>
          </a:p>
          <a:p>
            <a:pPr marL="0" lvl="0" indent="0" algn="l" rtl="0">
              <a:spcBef>
                <a:spcPts val="0"/>
              </a:spcBef>
              <a:spcAft>
                <a:spcPts val="0"/>
              </a:spcAft>
              <a:buNone/>
            </a:pPr>
            <a:r>
              <a:rPr lang="en" u="sng">
                <a:solidFill>
                  <a:schemeClr val="hlink"/>
                </a:solidFill>
                <a:hlinkClick r:id="rId4"/>
              </a:rPr>
              <a:t>https://www.amazon.com/Easy-Listening-Elevator-Music-Vol/dp/B0028FQEZ0</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38ad5972288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38ad5972288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38ad5972288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38ad597228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https://thejapaneseway.com/wp-content/uploads/2021/04/Real-Ramen-vs-Instant-Ramen-10.png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88b960412c_0_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388b960412c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88b960412c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388b960412c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88b960412c_0_10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388b960412c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388b960412c_0_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388b960412c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88b960412c_0_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88b960412c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88b960412c_0_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88b960412c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388b960412c_0_9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388b960412c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something about how gross fake ‘authenticity is’</a:t>
            </a:r>
            <a:br>
              <a:rPr lang="en"/>
            </a:br>
            <a:br>
              <a:rPr lang="en"/>
            </a:br>
            <a:r>
              <a:rPr lang="en">
                <a:solidFill>
                  <a:schemeClr val="dk1"/>
                </a:solidFill>
              </a:rPr>
              <a:t>Art from slide deck template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388b960412c_0_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388b960412c_0_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t AI use in War</a:t>
            </a:r>
            <a:endParaRPr/>
          </a:p>
          <a:p>
            <a:pPr marL="0" lvl="0" indent="0" algn="l" rtl="0">
              <a:spcBef>
                <a:spcPts val="0"/>
              </a:spcBef>
              <a:spcAft>
                <a:spcPts val="0"/>
              </a:spcAft>
              <a:buNone/>
            </a:pPr>
            <a:r>
              <a:rPr lang="en"/>
              <a:t>It requires mining of toxic metals</a:t>
            </a:r>
            <a:endParaRPr/>
          </a:p>
          <a:p>
            <a:pPr marL="0" lvl="0" indent="0" algn="l" rtl="0">
              <a:spcBef>
                <a:spcPts val="0"/>
              </a:spcBef>
              <a:spcAft>
                <a:spcPts val="0"/>
              </a:spcAft>
              <a:buNone/>
            </a:pPr>
            <a:r>
              <a:rPr lang="en"/>
              <a:t>People find it inauthentic and often insulting or disrespectful that you ‘didn’t write it yourself</a:t>
            </a:r>
            <a:endParaRPr/>
          </a:p>
          <a:p>
            <a:pPr marL="0" lvl="0" indent="0" algn="l" rtl="0">
              <a:spcBef>
                <a:spcPts val="0"/>
              </a:spcBef>
              <a:spcAft>
                <a:spcPts val="0"/>
              </a:spcAft>
              <a:buNone/>
            </a:pPr>
            <a:endParaRPr/>
          </a:p>
          <a:p>
            <a:pPr marL="0" lvl="0" indent="0" algn="l" rtl="0">
              <a:spcBef>
                <a:spcPts val="0"/>
              </a:spcBef>
              <a:spcAft>
                <a:spcPts val="0"/>
              </a:spcAft>
              <a:buNone/>
            </a:pPr>
            <a:r>
              <a:rPr lang="en"/>
              <a:t>Some consider it dishonest / plagiarism</a:t>
            </a:r>
            <a:endParaRPr/>
          </a:p>
          <a:p>
            <a:pPr marL="0" lvl="0" indent="0" algn="l" rtl="0">
              <a:spcBef>
                <a:spcPts val="0"/>
              </a:spcBef>
              <a:spcAft>
                <a:spcPts val="0"/>
              </a:spcAft>
              <a:buNone/>
            </a:pPr>
            <a:r>
              <a:rPr lang="en"/>
              <a:t>Dilutes your personal voice</a:t>
            </a:r>
            <a:endParaRPr/>
          </a:p>
          <a:p>
            <a:pPr marL="0" lvl="0" indent="0" algn="l" rtl="0">
              <a:spcBef>
                <a:spcPts val="0"/>
              </a:spcBef>
              <a:spcAft>
                <a:spcPts val="0"/>
              </a:spcAft>
              <a:buNone/>
            </a:pPr>
            <a:endParaRPr/>
          </a:p>
          <a:p>
            <a:pPr marL="0" lvl="0" indent="0" algn="l" rtl="0">
              <a:spcBef>
                <a:spcPts val="0"/>
              </a:spcBef>
              <a:spcAft>
                <a:spcPts val="0"/>
              </a:spcAft>
              <a:buNone/>
            </a:pPr>
            <a:r>
              <a:rPr lang="en"/>
              <a:t>Could you stand up your own AI and avoid some of these problems? Yes, some models are open source - you can download and run them on your own computer instead of connecting to a website. You could avoid some of the downsides if you invest in expensive computers and technical expertise, and don’t mind performance which is slow and quickly out of date.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8ad5972288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38ad597228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 from google slides stock images</a:t>
            </a:r>
            <a:br>
              <a:rPr lang="en"/>
            </a:br>
            <a:r>
              <a:rPr lang="en"/>
              <a:t>Last 2 bullet points are not true for all AIs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8ad5972288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8ad597228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https://scoop.upworthy.com/will-smith-is-winning-the-internet-by-recreating-hilarious-ai-video-of-him-eating-spaghetti</a:t>
            </a:r>
            <a:endParaRPr/>
          </a:p>
          <a:p>
            <a:pPr marL="0" lvl="0" indent="0" algn="l" rtl="0">
              <a:spcBef>
                <a:spcPts val="0"/>
              </a:spcBef>
              <a:spcAft>
                <a:spcPts val="0"/>
              </a:spcAft>
              <a:buNone/>
            </a:pPr>
            <a:endParaRPr/>
          </a:p>
          <a:p>
            <a:pPr marL="0" lvl="0" indent="0" algn="l" rtl="0">
              <a:spcBef>
                <a:spcPts val="0"/>
              </a:spcBef>
              <a:spcAft>
                <a:spcPts val="0"/>
              </a:spcAft>
              <a:buNone/>
            </a:pPr>
            <a:r>
              <a:rPr lang="en"/>
              <a:t>This list of restrictions was produced by gemini</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88b960412c_0_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388b960412c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88b960412c_0_1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388b960412c_0_1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a:t>
            </a:r>
            <a:r>
              <a:rPr lang="en" u="sng">
                <a:solidFill>
                  <a:schemeClr val="hlink"/>
                </a:solidFill>
                <a:hlinkClick r:id="rId3"/>
              </a:rPr>
              <a:t>https://cookingwithclass.co.uk/wp-content/uploads/2018/09/Family-Cooking-Class-2-1200x896.jpg</a:t>
            </a:r>
            <a:endParaRPr/>
          </a:p>
          <a:p>
            <a:pPr marL="0" lvl="0" indent="0" algn="l" rtl="0">
              <a:spcBef>
                <a:spcPts val="0"/>
              </a:spcBef>
              <a:spcAft>
                <a:spcPts val="0"/>
              </a:spcAft>
              <a:buNone/>
            </a:pPr>
            <a:r>
              <a:rPr lang="en"/>
              <a:t>Right: authors family</a:t>
            </a:r>
            <a:br>
              <a:rPr lang="en"/>
            </a:br>
            <a:br>
              <a:rPr lang="en"/>
            </a:br>
            <a:r>
              <a:rPr lang="en"/>
              <a:t>OpenAI ChatGPT</a:t>
            </a:r>
            <a:br>
              <a:rPr lang="en"/>
            </a:br>
            <a:r>
              <a:rPr lang="en"/>
              <a:t>Google Gemini</a:t>
            </a:r>
            <a:endParaRPr/>
          </a:p>
          <a:p>
            <a:pPr marL="0" lvl="0" indent="0" algn="l" rtl="0">
              <a:spcBef>
                <a:spcPts val="0"/>
              </a:spcBef>
              <a:spcAft>
                <a:spcPts val="0"/>
              </a:spcAft>
              <a:buNone/>
            </a:pPr>
            <a:r>
              <a:rPr lang="en"/>
              <a:t>Anthropic Claude</a:t>
            </a:r>
            <a:endParaRPr/>
          </a:p>
          <a:p>
            <a:pPr marL="0" lvl="0" indent="0" algn="l" rtl="0">
              <a:spcBef>
                <a:spcPts val="0"/>
              </a:spcBef>
              <a:spcAft>
                <a:spcPts val="0"/>
              </a:spcAft>
              <a:buNone/>
            </a:pPr>
            <a:r>
              <a:rPr lang="en"/>
              <a:t>X Grok</a:t>
            </a:r>
            <a:endParaRPr/>
          </a:p>
          <a:p>
            <a:pPr marL="0" lvl="0" indent="0" algn="l" rtl="0">
              <a:spcBef>
                <a:spcPts val="0"/>
              </a:spcBef>
              <a:spcAft>
                <a:spcPts val="0"/>
              </a:spcAft>
              <a:buNone/>
            </a:pPr>
            <a:r>
              <a:rPr lang="en"/>
              <a:t>Perplexity?</a:t>
            </a:r>
            <a:endParaRPr/>
          </a:p>
          <a:p>
            <a:pPr marL="0" lvl="0" indent="0" algn="l" rtl="0">
              <a:spcBef>
                <a:spcPts val="0"/>
              </a:spcBef>
              <a:spcAft>
                <a:spcPts val="0"/>
              </a:spcAft>
              <a:buNone/>
            </a:pPr>
            <a:br>
              <a:rPr lang="en"/>
            </a:br>
            <a:r>
              <a:rPr lang="en"/>
              <a:t>We can choose both to either use it with great discretion or not at all. We can design classes built around the premise that using it usually doesn’t help you learn and so we don’t accept its use.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88b960412c_0_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88b960412c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 from Gemini</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388b960412c_0_1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388b960412c_0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 slide about the practical exams I designed and why ‘make the students actually do the thing without AI’ makes using AI obviously not a useful step in studying. If you are taking a french test where you have to actually speak, then using google translate as you study has limited value.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88b960412c_8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388b960412c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Art from slide deck template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88b960412c_0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88b960412c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388b960412c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388b960412c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 slide after this set about how learning happens: when you make your brain try to do something on it’s own. Think: flash cards, hands on practice vs reading about it.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388b960412c_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388b960412c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 slide about the limitations: accuracy, customization, expense, flexibility, reliability, etc</a:t>
            </a:r>
            <a:br>
              <a:rPr lang="en"/>
            </a:br>
            <a:r>
              <a:rPr lang="en"/>
              <a:t>OpenAI ChatGPT</a:t>
            </a:r>
            <a:br>
              <a:rPr lang="en"/>
            </a:br>
            <a:r>
              <a:rPr lang="en"/>
              <a:t>Google Gemini</a:t>
            </a:r>
            <a:endParaRPr/>
          </a:p>
          <a:p>
            <a:pPr marL="0" lvl="0" indent="0" algn="l" rtl="0">
              <a:spcBef>
                <a:spcPts val="0"/>
              </a:spcBef>
              <a:spcAft>
                <a:spcPts val="0"/>
              </a:spcAft>
              <a:buNone/>
            </a:pPr>
            <a:r>
              <a:rPr lang="en"/>
              <a:t>Anthropic Claude</a:t>
            </a:r>
            <a:endParaRPr/>
          </a:p>
          <a:p>
            <a:pPr marL="0" lvl="0" indent="0" algn="l" rtl="0">
              <a:spcBef>
                <a:spcPts val="0"/>
              </a:spcBef>
              <a:spcAft>
                <a:spcPts val="0"/>
              </a:spcAft>
              <a:buNone/>
            </a:pPr>
            <a:r>
              <a:rPr lang="en"/>
              <a:t>X Grok</a:t>
            </a:r>
            <a:endParaRPr/>
          </a:p>
          <a:p>
            <a:pPr marL="0" lvl="0" indent="0" algn="l" rtl="0">
              <a:spcBef>
                <a:spcPts val="0"/>
              </a:spcBef>
              <a:spcAft>
                <a:spcPts val="0"/>
              </a:spcAft>
              <a:buNone/>
            </a:pPr>
            <a:r>
              <a:rPr lang="en"/>
              <a:t>Perplexity?</a:t>
            </a: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9db8e393f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39db8e393f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from Google slides stock images. It’s perfectly fine! I didn’t need AI to generate an image for me, there was already one available.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Add a slide about usefulness for learning: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brains aren’t stupid - your brain is efficient. It only wants to spend the time, space, and energy remembering things which it both needs and doesn’t otherwise have easy access to. Who has their friends phone numbers memorized?</a:t>
            </a:r>
            <a:br>
              <a:rPr lang="en">
                <a:solidFill>
                  <a:schemeClr val="dk1"/>
                </a:solidFill>
              </a:rPr>
            </a:br>
            <a:r>
              <a:rPr lang="en">
                <a:solidFill>
                  <a:schemeClr val="dk1"/>
                </a:solidFill>
              </a:rPr>
              <a:t>Why memorize the periodic table? It’s too slow and uses too much working memory to keep looking it up.</a:t>
            </a:r>
            <a:br>
              <a:rPr lang="en">
                <a:solidFill>
                  <a:schemeClr val="dk1"/>
                </a:solidFill>
              </a:rPr>
            </a:br>
            <a:r>
              <a:rPr lang="en">
                <a:solidFill>
                  <a:schemeClr val="dk1"/>
                </a:solidFill>
              </a:rPr>
              <a:t>AI shows your brain that everything is easy to look up. Nothing needs to be figured out. Learning happens when you create friction of needing something but having to remember or figure it out : showing both sides of the flashcard doesn’t work nearly as well as only showing one side.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AI shows your brain that everything is easy to look up. Nothing needs to be figured out. So it has to be used in a pretty limited fashion or you’re not likely to remember anything or gain new skills.</a:t>
            </a:r>
            <a:br>
              <a:rPr lang="en">
                <a:solidFill>
                  <a:schemeClr val="dk1"/>
                </a:solidFill>
              </a:rPr>
            </a:br>
            <a:br>
              <a:rPr lang="en">
                <a:solidFill>
                  <a:schemeClr val="dk1"/>
                </a:solidFill>
              </a:rPr>
            </a:br>
            <a:r>
              <a:rPr lang="en">
                <a:solidFill>
                  <a:schemeClr val="dk1"/>
                </a:solidFill>
              </a:rPr>
              <a:t>Some people have found it’s really good at explaining thing: kinda? But if you always use your personal tutor instead of trying to figure it out from reliable reference materials, experiments, and solving reference problems, you aren’t going to learn how to use reliable reference materials,  experiments, or how to work it out with reference problems. While AI can supplement those tools, AI is just not good enough yet to 100% replace those tools. We still need to learn basic spelling even though spell check has had decades to improve.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8ad5972288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38ad597228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from Google slides stock images. It’s perfectly fine! I didn’t need AI to generate an image for me, there was already one available.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Add a slide about usefulness for learning: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brains aren’t stupid - your brain is efficient. It only wants to spend the time, space, and energy remembering things which it both needs and doesn’t otherwise have easy access to. Who has their friends phone numbers memorized?</a:t>
            </a:r>
            <a:br>
              <a:rPr lang="en">
                <a:solidFill>
                  <a:schemeClr val="dk1"/>
                </a:solidFill>
              </a:rPr>
            </a:br>
            <a:r>
              <a:rPr lang="en">
                <a:solidFill>
                  <a:schemeClr val="dk1"/>
                </a:solidFill>
              </a:rPr>
              <a:t>Why memorize the periodic table? It’s too slow and uses too much working memory to keep looking it up.</a:t>
            </a:r>
            <a:br>
              <a:rPr lang="en">
                <a:solidFill>
                  <a:schemeClr val="dk1"/>
                </a:solidFill>
              </a:rPr>
            </a:br>
            <a:r>
              <a:rPr lang="en">
                <a:solidFill>
                  <a:schemeClr val="dk1"/>
                </a:solidFill>
              </a:rPr>
              <a:t>AI shows your brain that everything is easy to look up. Nothing needs to be figured out. Learning happens when you create friction of needing something but having to remember or figure it out : showing both sides of the flashcard doesn’t work nearly as well as only showing one side.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AI shows your brain that everything is easy to look up. Nothing needs to be figured out. So it has to be used in a pretty limited fashion or you’re not likely to remember anything or gain new skills.</a:t>
            </a:r>
            <a:br>
              <a:rPr lang="en">
                <a:solidFill>
                  <a:schemeClr val="dk1"/>
                </a:solidFill>
              </a:rPr>
            </a:br>
            <a:br>
              <a:rPr lang="en">
                <a:solidFill>
                  <a:schemeClr val="dk1"/>
                </a:solidFill>
              </a:rPr>
            </a:br>
            <a:r>
              <a:rPr lang="en">
                <a:solidFill>
                  <a:schemeClr val="dk1"/>
                </a:solidFill>
              </a:rPr>
              <a:t>Some people have found it’s really good at explaining thing: kinda? But if you always use your personal tutor instead of trying to figure it out from reliable reference materials, experiments, and solving reference problems, you aren’t going to learn how to use reliable reference materials,  experiments, or how to work it out with reference problems. While AI can supplement those tools, AI is just not good enough yet to 100% replace those tools. We still need to learn basic spelling even though spell check has had decades to improve.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388b960412c_0_1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388b960412c_0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saves time? it’s actually easier for your course prep if you don’t have to update your ‘how to use AI’ stuff every couple of months as the interface and details change (the underlying philosophy stays the same though!)</a:t>
            </a:r>
            <a:br>
              <a:rPr lang="en"/>
            </a:br>
            <a:br>
              <a:rPr lang="en"/>
            </a:b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388b960412c_0_1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388b960412c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antidote to AI exhaustion is connecting to other real people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388b960412c_0_10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388b960412c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have a student looking at how students consider AI compared to humans in terms of being friendly for asking questions in STEM classes</a:t>
            </a:r>
            <a:endParaRPr/>
          </a:p>
          <a:p>
            <a:pPr marL="0" lvl="0" indent="0" algn="l" rtl="0">
              <a:spcBef>
                <a:spcPts val="0"/>
              </a:spcBef>
              <a:spcAft>
                <a:spcPts val="0"/>
              </a:spcAft>
              <a:buNone/>
            </a:pPr>
            <a:r>
              <a:rPr lang="en"/>
              <a:t>I”m working on a model of a practical exams which makes AI mostly useless for students to use in class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88b960412c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388b960412c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 from slide deck template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88b960412c_0_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388b960412c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Art from slide deck template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88b960412c_0_1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388b960412c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more notes about narrow AI vs generative</a:t>
            </a:r>
            <a:br>
              <a:rPr lang="en"/>
            </a:br>
            <a:br>
              <a:rPr lang="en"/>
            </a:br>
            <a:r>
              <a:rPr lang="en">
                <a:solidFill>
                  <a:schemeClr val="dk1"/>
                </a:solidFill>
              </a:rPr>
              <a:t>Art from slide deck template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88b960412c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88b960412c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doesn’t ‘know’ anything. It can only look up patterns.</a:t>
            </a:r>
            <a:br>
              <a:rPr lang="en"/>
            </a:br>
            <a:br>
              <a:rPr lang="en"/>
            </a:br>
            <a:r>
              <a:rPr lang="en">
                <a:solidFill>
                  <a:schemeClr val="dk1"/>
                </a:solidFill>
              </a:rPr>
              <a:t>Art from slide deck template</a:t>
            </a:r>
            <a:br>
              <a:rPr lang="en"/>
            </a:br>
            <a:br>
              <a:rPr lang="en"/>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88b960412c_0_1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88b960412c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CUSTOM_12">
    <p:spTree>
      <p:nvGrpSpPr>
        <p:cNvPr id="1" name="Shape 5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HEADER_1">
    <p:bg>
      <p:bgPr>
        <a:solidFill>
          <a:schemeClr val="lt1"/>
        </a:solid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250503" y="801575"/>
            <a:ext cx="8643300" cy="131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9000"/>
              <a:buNone/>
              <a:defRPr sz="9000"/>
            </a:lvl1pPr>
            <a:lvl2pPr lvl="1" algn="ctr">
              <a:lnSpc>
                <a:spcPct val="100000"/>
              </a:lnSpc>
              <a:spcBef>
                <a:spcPts val="0"/>
              </a:spcBef>
              <a:spcAft>
                <a:spcPts val="0"/>
              </a:spcAft>
              <a:buSzPts val="9000"/>
              <a:buNone/>
              <a:defRPr sz="9000"/>
            </a:lvl2pPr>
            <a:lvl3pPr lvl="2" algn="ctr">
              <a:lnSpc>
                <a:spcPct val="100000"/>
              </a:lnSpc>
              <a:spcBef>
                <a:spcPts val="0"/>
              </a:spcBef>
              <a:spcAft>
                <a:spcPts val="0"/>
              </a:spcAft>
              <a:buSzPts val="9000"/>
              <a:buNone/>
              <a:defRPr sz="9000"/>
            </a:lvl3pPr>
            <a:lvl4pPr lvl="3" algn="ctr">
              <a:lnSpc>
                <a:spcPct val="100000"/>
              </a:lnSpc>
              <a:spcBef>
                <a:spcPts val="0"/>
              </a:spcBef>
              <a:spcAft>
                <a:spcPts val="0"/>
              </a:spcAft>
              <a:buSzPts val="9000"/>
              <a:buNone/>
              <a:defRPr sz="9000"/>
            </a:lvl4pPr>
            <a:lvl5pPr lvl="4" algn="ctr">
              <a:lnSpc>
                <a:spcPct val="100000"/>
              </a:lnSpc>
              <a:spcBef>
                <a:spcPts val="0"/>
              </a:spcBef>
              <a:spcAft>
                <a:spcPts val="0"/>
              </a:spcAft>
              <a:buSzPts val="9000"/>
              <a:buNone/>
              <a:defRPr sz="9000"/>
            </a:lvl5pPr>
            <a:lvl6pPr lvl="5" algn="ctr">
              <a:lnSpc>
                <a:spcPct val="100000"/>
              </a:lnSpc>
              <a:spcBef>
                <a:spcPts val="0"/>
              </a:spcBef>
              <a:spcAft>
                <a:spcPts val="0"/>
              </a:spcAft>
              <a:buSzPts val="9000"/>
              <a:buNone/>
              <a:defRPr sz="9000"/>
            </a:lvl6pPr>
            <a:lvl7pPr lvl="6" algn="ctr">
              <a:lnSpc>
                <a:spcPct val="100000"/>
              </a:lnSpc>
              <a:spcBef>
                <a:spcPts val="0"/>
              </a:spcBef>
              <a:spcAft>
                <a:spcPts val="0"/>
              </a:spcAft>
              <a:buSzPts val="9000"/>
              <a:buNone/>
              <a:defRPr sz="9000"/>
            </a:lvl7pPr>
            <a:lvl8pPr lvl="7" algn="ctr">
              <a:lnSpc>
                <a:spcPct val="100000"/>
              </a:lnSpc>
              <a:spcBef>
                <a:spcPts val="0"/>
              </a:spcBef>
              <a:spcAft>
                <a:spcPts val="0"/>
              </a:spcAft>
              <a:buSzPts val="9000"/>
              <a:buNone/>
              <a:defRPr sz="9000"/>
            </a:lvl8pPr>
            <a:lvl9pPr lvl="8" algn="ctr">
              <a:lnSpc>
                <a:spcPct val="100000"/>
              </a:lnSpc>
              <a:spcBef>
                <a:spcPts val="0"/>
              </a:spcBef>
              <a:spcAft>
                <a:spcPts val="0"/>
              </a:spcAft>
              <a:buSzPts val="9000"/>
              <a:buNone/>
              <a:defRPr sz="9000"/>
            </a:lvl9pPr>
          </a:lstStyle>
          <a:p>
            <a:endParaRPr/>
          </a:p>
        </p:txBody>
      </p:sp>
      <p:sp>
        <p:nvSpPr>
          <p:cNvPr id="57" name="Google Shape;57;p15"/>
          <p:cNvSpPr txBox="1">
            <a:spLocks noGrp="1"/>
          </p:cNvSpPr>
          <p:nvPr>
            <p:ph type="subTitle" idx="1"/>
          </p:nvPr>
        </p:nvSpPr>
        <p:spPr>
          <a:xfrm>
            <a:off x="1377400" y="2116150"/>
            <a:ext cx="6389400" cy="15519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72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roduction">
  <p:cSld name="CUSTOM_13">
    <p:spTree>
      <p:nvGrpSpPr>
        <p:cNvPr id="1" name="Shape 58"/>
        <p:cNvGrpSpPr/>
        <p:nvPr/>
      </p:nvGrpSpPr>
      <p:grpSpPr>
        <a:xfrm>
          <a:off x="0" y="0"/>
          <a:ext cx="0" cy="0"/>
          <a:chOff x="0" y="0"/>
          <a:chExt cx="0" cy="0"/>
        </a:xfrm>
      </p:grpSpPr>
      <p:sp>
        <p:nvSpPr>
          <p:cNvPr id="59" name="Google Shape;59;p16"/>
          <p:cNvSpPr/>
          <p:nvPr/>
        </p:nvSpPr>
        <p:spPr>
          <a:xfrm>
            <a:off x="4728675" y="544175"/>
            <a:ext cx="3732900" cy="4052700"/>
          </a:xfrm>
          <a:prstGeom prst="roundRect">
            <a:avLst>
              <a:gd name="adj" fmla="val 262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 name="Google Shape;60;p16"/>
          <p:cNvSpPr txBox="1">
            <a:spLocks noGrp="1"/>
          </p:cNvSpPr>
          <p:nvPr>
            <p:ph type="title"/>
          </p:nvPr>
        </p:nvSpPr>
        <p:spPr>
          <a:xfrm>
            <a:off x="243925" y="3881325"/>
            <a:ext cx="4484700" cy="86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6000"/>
              <a:buNone/>
              <a:defRPr/>
            </a:lvl1pPr>
            <a:lvl2pPr lvl="1">
              <a:lnSpc>
                <a:spcPct val="100000"/>
              </a:lnSpc>
              <a:spcBef>
                <a:spcPts val="0"/>
              </a:spcBef>
              <a:spcAft>
                <a:spcPts val="0"/>
              </a:spcAft>
              <a:buSzPts val="6000"/>
              <a:buNone/>
              <a:defRPr/>
            </a:lvl2pPr>
            <a:lvl3pPr lvl="2">
              <a:lnSpc>
                <a:spcPct val="100000"/>
              </a:lnSpc>
              <a:spcBef>
                <a:spcPts val="0"/>
              </a:spcBef>
              <a:spcAft>
                <a:spcPts val="0"/>
              </a:spcAft>
              <a:buSzPts val="6000"/>
              <a:buNone/>
              <a:defRPr/>
            </a:lvl3pPr>
            <a:lvl4pPr lvl="3">
              <a:lnSpc>
                <a:spcPct val="100000"/>
              </a:lnSpc>
              <a:spcBef>
                <a:spcPts val="0"/>
              </a:spcBef>
              <a:spcAft>
                <a:spcPts val="0"/>
              </a:spcAft>
              <a:buSzPts val="6000"/>
              <a:buNone/>
              <a:defRPr/>
            </a:lvl4pPr>
            <a:lvl5pPr lvl="4">
              <a:lnSpc>
                <a:spcPct val="100000"/>
              </a:lnSpc>
              <a:spcBef>
                <a:spcPts val="0"/>
              </a:spcBef>
              <a:spcAft>
                <a:spcPts val="0"/>
              </a:spcAft>
              <a:buSzPts val="6000"/>
              <a:buNone/>
              <a:defRPr/>
            </a:lvl5pPr>
            <a:lvl6pPr lvl="5">
              <a:lnSpc>
                <a:spcPct val="100000"/>
              </a:lnSpc>
              <a:spcBef>
                <a:spcPts val="0"/>
              </a:spcBef>
              <a:spcAft>
                <a:spcPts val="0"/>
              </a:spcAft>
              <a:buSzPts val="6000"/>
              <a:buNone/>
              <a:defRPr/>
            </a:lvl6pPr>
            <a:lvl7pPr lvl="6">
              <a:lnSpc>
                <a:spcPct val="100000"/>
              </a:lnSpc>
              <a:spcBef>
                <a:spcPts val="0"/>
              </a:spcBef>
              <a:spcAft>
                <a:spcPts val="0"/>
              </a:spcAft>
              <a:buSzPts val="6000"/>
              <a:buNone/>
              <a:defRPr/>
            </a:lvl7pPr>
            <a:lvl8pPr lvl="7">
              <a:lnSpc>
                <a:spcPct val="100000"/>
              </a:lnSpc>
              <a:spcBef>
                <a:spcPts val="0"/>
              </a:spcBef>
              <a:spcAft>
                <a:spcPts val="0"/>
              </a:spcAft>
              <a:buSzPts val="6000"/>
              <a:buNone/>
              <a:defRPr/>
            </a:lvl8pPr>
            <a:lvl9pPr lvl="8">
              <a:lnSpc>
                <a:spcPct val="100000"/>
              </a:lnSpc>
              <a:spcBef>
                <a:spcPts val="0"/>
              </a:spcBef>
              <a:spcAft>
                <a:spcPts val="0"/>
              </a:spcAft>
              <a:buSzPts val="6000"/>
              <a:buNone/>
              <a:defRPr/>
            </a:lvl9pPr>
          </a:lstStyle>
          <a:p>
            <a:endParaRPr/>
          </a:p>
        </p:txBody>
      </p:sp>
      <p:sp>
        <p:nvSpPr>
          <p:cNvPr id="61" name="Google Shape;61;p16"/>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6"/>
          <p:cNvSpPr txBox="1">
            <a:spLocks noGrp="1"/>
          </p:cNvSpPr>
          <p:nvPr>
            <p:ph type="body" idx="1"/>
          </p:nvPr>
        </p:nvSpPr>
        <p:spPr>
          <a:xfrm>
            <a:off x="5352125" y="1034150"/>
            <a:ext cx="2500200" cy="3066000"/>
          </a:xfrm>
          <a:prstGeom prst="rect">
            <a:avLst/>
          </a:prstGeom>
          <a:noFill/>
          <a:ln>
            <a:noFill/>
          </a:ln>
        </p:spPr>
        <p:txBody>
          <a:bodyPr spcFirstLastPara="1" wrap="square" lIns="0" tIns="0" rIns="0" bIns="0" anchor="b" anchorCtr="0">
            <a:normAutofit/>
          </a:bodyPr>
          <a:lstStyle>
            <a:lvl1pPr marL="457200" lvl="0"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1pPr>
            <a:lvl2pPr marL="914400" lvl="1"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2pPr>
            <a:lvl3pPr marL="1371600" lvl="2"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3pPr>
            <a:lvl4pPr marL="1828800" lvl="3"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4pPr>
            <a:lvl5pPr marL="2286000" lvl="4"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5pPr>
            <a:lvl6pPr marL="2743200" lvl="5"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6pPr>
            <a:lvl7pPr marL="3200400" lvl="6"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7pPr>
            <a:lvl8pPr marL="3657600" lvl="7"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8pPr>
            <a:lvl9pPr marL="4114800" lvl="8"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9pPr>
          </a:lstStyle>
          <a:p>
            <a:endParaRPr/>
          </a:p>
        </p:txBody>
      </p:sp>
      <p:sp>
        <p:nvSpPr>
          <p:cNvPr id="63" name="Google Shape;63;p16"/>
          <p:cNvSpPr txBox="1">
            <a:spLocks noGrp="1"/>
          </p:cNvSpPr>
          <p:nvPr>
            <p:ph type="body" idx="2"/>
          </p:nvPr>
        </p:nvSpPr>
        <p:spPr>
          <a:xfrm>
            <a:off x="49550" y="4794775"/>
            <a:ext cx="2032800" cy="2625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64"/>
        <p:cNvGrpSpPr/>
        <p:nvPr/>
      </p:nvGrpSpPr>
      <p:grpSpPr>
        <a:xfrm>
          <a:off x="0" y="0"/>
          <a:ext cx="0" cy="0"/>
          <a:chOff x="0" y="0"/>
          <a:chExt cx="0" cy="0"/>
        </a:xfrm>
      </p:grpSpPr>
      <p:cxnSp>
        <p:nvCxnSpPr>
          <p:cNvPr id="65" name="Google Shape;65;p17"/>
          <p:cNvCxnSpPr/>
          <p:nvPr/>
        </p:nvCxnSpPr>
        <p:spPr>
          <a:xfrm rot="10800000">
            <a:off x="-3050" y="1902325"/>
            <a:ext cx="9150000" cy="0"/>
          </a:xfrm>
          <a:prstGeom prst="straightConnector1">
            <a:avLst/>
          </a:prstGeom>
          <a:noFill/>
          <a:ln w="19050" cap="flat" cmpd="sng">
            <a:solidFill>
              <a:schemeClr val="accent2"/>
            </a:solidFill>
            <a:prstDash val="solid"/>
            <a:round/>
            <a:headEnd type="none" w="med" len="med"/>
            <a:tailEnd type="none" w="med" len="med"/>
          </a:ln>
        </p:spPr>
      </p:cxnSp>
      <p:sp>
        <p:nvSpPr>
          <p:cNvPr id="66" name="Google Shape;66;p17"/>
          <p:cNvSpPr/>
          <p:nvPr/>
        </p:nvSpPr>
        <p:spPr>
          <a:xfrm flipH="1">
            <a:off x="801715" y="1482825"/>
            <a:ext cx="3009600" cy="418500"/>
          </a:xfrm>
          <a:prstGeom prst="round2SameRect">
            <a:avLst>
              <a:gd name="adj1" fmla="val 16667"/>
              <a:gd name="adj2" fmla="val 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67" name="Google Shape;67;p17"/>
          <p:cNvCxnSpPr/>
          <p:nvPr/>
        </p:nvCxnSpPr>
        <p:spPr>
          <a:xfrm rot="10800000">
            <a:off x="-2925" y="2533375"/>
            <a:ext cx="9150000" cy="0"/>
          </a:xfrm>
          <a:prstGeom prst="straightConnector1">
            <a:avLst/>
          </a:prstGeom>
          <a:noFill/>
          <a:ln w="19050" cap="flat" cmpd="sng">
            <a:solidFill>
              <a:schemeClr val="accent5"/>
            </a:solidFill>
            <a:prstDash val="solid"/>
            <a:round/>
            <a:headEnd type="none" w="med" len="med"/>
            <a:tailEnd type="none" w="med" len="med"/>
          </a:ln>
        </p:spPr>
      </p:cxnSp>
      <p:sp>
        <p:nvSpPr>
          <p:cNvPr id="68" name="Google Shape;68;p17"/>
          <p:cNvSpPr/>
          <p:nvPr/>
        </p:nvSpPr>
        <p:spPr>
          <a:xfrm flipH="1">
            <a:off x="801877" y="2113874"/>
            <a:ext cx="3009600" cy="418500"/>
          </a:xfrm>
          <a:prstGeom prst="round2SameRect">
            <a:avLst>
              <a:gd name="adj1" fmla="val 16667"/>
              <a:gd name="adj2" fmla="val 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69" name="Google Shape;69;p17"/>
          <p:cNvCxnSpPr/>
          <p:nvPr/>
        </p:nvCxnSpPr>
        <p:spPr>
          <a:xfrm rot="10800000">
            <a:off x="-2925" y="3164654"/>
            <a:ext cx="9150000" cy="0"/>
          </a:xfrm>
          <a:prstGeom prst="straightConnector1">
            <a:avLst/>
          </a:prstGeom>
          <a:noFill/>
          <a:ln w="19050" cap="flat" cmpd="sng">
            <a:solidFill>
              <a:schemeClr val="lt2"/>
            </a:solidFill>
            <a:prstDash val="solid"/>
            <a:round/>
            <a:headEnd type="none" w="med" len="med"/>
            <a:tailEnd type="none" w="med" len="med"/>
          </a:ln>
        </p:spPr>
      </p:cxnSp>
      <p:sp>
        <p:nvSpPr>
          <p:cNvPr id="70" name="Google Shape;70;p17"/>
          <p:cNvSpPr/>
          <p:nvPr/>
        </p:nvSpPr>
        <p:spPr>
          <a:xfrm flipH="1">
            <a:off x="801877" y="2745153"/>
            <a:ext cx="3009600" cy="418500"/>
          </a:xfrm>
          <a:prstGeom prst="round2SameRect">
            <a:avLst>
              <a:gd name="adj1" fmla="val 16667"/>
              <a:gd name="adj2"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71" name="Google Shape;71;p17"/>
          <p:cNvCxnSpPr/>
          <p:nvPr/>
        </p:nvCxnSpPr>
        <p:spPr>
          <a:xfrm rot="10800000">
            <a:off x="-2925" y="3803000"/>
            <a:ext cx="9150000" cy="0"/>
          </a:xfrm>
          <a:prstGeom prst="straightConnector1">
            <a:avLst/>
          </a:prstGeom>
          <a:noFill/>
          <a:ln w="19050" cap="flat" cmpd="sng">
            <a:solidFill>
              <a:schemeClr val="accent1"/>
            </a:solidFill>
            <a:prstDash val="solid"/>
            <a:round/>
            <a:headEnd type="none" w="med" len="med"/>
            <a:tailEnd type="none" w="med" len="med"/>
          </a:ln>
        </p:spPr>
      </p:cxnSp>
      <p:sp>
        <p:nvSpPr>
          <p:cNvPr id="72" name="Google Shape;72;p17"/>
          <p:cNvSpPr/>
          <p:nvPr/>
        </p:nvSpPr>
        <p:spPr>
          <a:xfrm flipH="1">
            <a:off x="801877" y="3383498"/>
            <a:ext cx="3009600" cy="418500"/>
          </a:xfrm>
          <a:prstGeom prst="round2SameRect">
            <a:avLst>
              <a:gd name="adj1" fmla="val 16667"/>
              <a:gd name="adj2" fmla="val 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73" name="Google Shape;73;p17"/>
          <p:cNvCxnSpPr/>
          <p:nvPr/>
        </p:nvCxnSpPr>
        <p:spPr>
          <a:xfrm rot="10800000">
            <a:off x="-3050" y="4437527"/>
            <a:ext cx="9150000" cy="0"/>
          </a:xfrm>
          <a:prstGeom prst="straightConnector1">
            <a:avLst/>
          </a:prstGeom>
          <a:noFill/>
          <a:ln w="19050" cap="flat" cmpd="sng">
            <a:solidFill>
              <a:schemeClr val="accent4"/>
            </a:solidFill>
            <a:prstDash val="solid"/>
            <a:round/>
            <a:headEnd type="none" w="med" len="med"/>
            <a:tailEnd type="none" w="med" len="med"/>
          </a:ln>
        </p:spPr>
      </p:cxnSp>
      <p:sp>
        <p:nvSpPr>
          <p:cNvPr id="74" name="Google Shape;74;p17"/>
          <p:cNvSpPr/>
          <p:nvPr/>
        </p:nvSpPr>
        <p:spPr>
          <a:xfrm flipH="1">
            <a:off x="801715" y="4018025"/>
            <a:ext cx="3009600" cy="418500"/>
          </a:xfrm>
          <a:prstGeom prst="round2SameRect">
            <a:avLst>
              <a:gd name="adj1" fmla="val 16667"/>
              <a:gd name="adj2" fmla="val 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 name="Google Shape;75;p17"/>
          <p:cNvSpPr txBox="1">
            <a:spLocks noGrp="1"/>
          </p:cNvSpPr>
          <p:nvPr>
            <p:ph type="subTitle" idx="1"/>
          </p:nvPr>
        </p:nvSpPr>
        <p:spPr>
          <a:xfrm>
            <a:off x="314425" y="180775"/>
            <a:ext cx="2107500" cy="1022400"/>
          </a:xfrm>
          <a:prstGeom prst="rect">
            <a:avLst/>
          </a:prstGeom>
        </p:spPr>
        <p:txBody>
          <a:bodyPr spcFirstLastPara="1" wrap="square" lIns="91425" tIns="91425" rIns="91425" bIns="91425" anchor="ctr" anchorCtr="0">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76" name="Google Shape;76;p17"/>
          <p:cNvSpPr txBox="1">
            <a:spLocks noGrp="1"/>
          </p:cNvSpPr>
          <p:nvPr>
            <p:ph type="subTitle" idx="2"/>
          </p:nvPr>
        </p:nvSpPr>
        <p:spPr>
          <a:xfrm>
            <a:off x="802850" y="1483850"/>
            <a:ext cx="30096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77" name="Google Shape;77;p17"/>
          <p:cNvSpPr txBox="1">
            <a:spLocks noGrp="1"/>
          </p:cNvSpPr>
          <p:nvPr>
            <p:ph type="body" idx="3"/>
          </p:nvPr>
        </p:nvSpPr>
        <p:spPr>
          <a:xfrm>
            <a:off x="4057850" y="1887650"/>
            <a:ext cx="4756200" cy="236700"/>
          </a:xfrm>
          <a:prstGeom prst="rect">
            <a:avLst/>
          </a:prstGeom>
          <a:noFill/>
          <a:ln>
            <a:noFill/>
          </a:ln>
        </p:spPr>
        <p:txBody>
          <a:bodyPr spcFirstLastPara="1" wrap="square" lIns="0" tIns="91425" rIns="0" bIns="0" anchor="t"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78" name="Google Shape;78;p17"/>
          <p:cNvSpPr txBox="1">
            <a:spLocks noGrp="1"/>
          </p:cNvSpPr>
          <p:nvPr>
            <p:ph type="body" idx="4"/>
          </p:nvPr>
        </p:nvSpPr>
        <p:spPr>
          <a:xfrm>
            <a:off x="4057850" y="2522313"/>
            <a:ext cx="4756200" cy="236700"/>
          </a:xfrm>
          <a:prstGeom prst="rect">
            <a:avLst/>
          </a:prstGeom>
        </p:spPr>
        <p:txBody>
          <a:bodyPr spcFirstLastPara="1" wrap="square" lIns="0" tIns="91425" rIns="0" bIns="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9" name="Google Shape;79;p17"/>
          <p:cNvSpPr txBox="1">
            <a:spLocks noGrp="1"/>
          </p:cNvSpPr>
          <p:nvPr>
            <p:ph type="body" idx="5"/>
          </p:nvPr>
        </p:nvSpPr>
        <p:spPr>
          <a:xfrm>
            <a:off x="4057850" y="3155688"/>
            <a:ext cx="4756200" cy="236700"/>
          </a:xfrm>
          <a:prstGeom prst="rect">
            <a:avLst/>
          </a:prstGeom>
          <a:noFill/>
          <a:ln>
            <a:noFill/>
          </a:ln>
        </p:spPr>
        <p:txBody>
          <a:bodyPr spcFirstLastPara="1" wrap="square" lIns="0" tIns="91425" rIns="0" bIns="0" anchor="t"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80" name="Google Shape;80;p17"/>
          <p:cNvSpPr txBox="1">
            <a:spLocks noGrp="1"/>
          </p:cNvSpPr>
          <p:nvPr>
            <p:ph type="body" idx="6"/>
          </p:nvPr>
        </p:nvSpPr>
        <p:spPr>
          <a:xfrm>
            <a:off x="4057850" y="3788388"/>
            <a:ext cx="4756200" cy="236700"/>
          </a:xfrm>
          <a:prstGeom prst="rect">
            <a:avLst/>
          </a:prstGeom>
          <a:noFill/>
          <a:ln>
            <a:noFill/>
          </a:ln>
        </p:spPr>
        <p:txBody>
          <a:bodyPr spcFirstLastPara="1" wrap="square" lIns="0" tIns="91425" rIns="0" bIns="0" anchor="t"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81" name="Google Shape;81;p17"/>
          <p:cNvSpPr txBox="1">
            <a:spLocks noGrp="1"/>
          </p:cNvSpPr>
          <p:nvPr>
            <p:ph type="body" idx="7"/>
          </p:nvPr>
        </p:nvSpPr>
        <p:spPr>
          <a:xfrm>
            <a:off x="4057850" y="4421088"/>
            <a:ext cx="4756200" cy="236700"/>
          </a:xfrm>
          <a:prstGeom prst="rect">
            <a:avLst/>
          </a:prstGeom>
          <a:noFill/>
          <a:ln>
            <a:noFill/>
          </a:ln>
        </p:spPr>
        <p:txBody>
          <a:bodyPr spcFirstLastPara="1" wrap="square" lIns="0" tIns="91425" rIns="0" bIns="0" anchor="t"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82" name="Google Shape;82;p17"/>
          <p:cNvSpPr txBox="1">
            <a:spLocks noGrp="1"/>
          </p:cNvSpPr>
          <p:nvPr>
            <p:ph type="subTitle" idx="8"/>
          </p:nvPr>
        </p:nvSpPr>
        <p:spPr>
          <a:xfrm>
            <a:off x="801725" y="2114000"/>
            <a:ext cx="30096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3" name="Google Shape;83;p17"/>
          <p:cNvSpPr txBox="1">
            <a:spLocks noGrp="1"/>
          </p:cNvSpPr>
          <p:nvPr>
            <p:ph type="subTitle" idx="9"/>
          </p:nvPr>
        </p:nvSpPr>
        <p:spPr>
          <a:xfrm>
            <a:off x="801725" y="2748175"/>
            <a:ext cx="30096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000"/>
              <a:buNone/>
              <a:defRPr sz="3000">
                <a:solidFill>
                  <a:schemeClr val="dk1"/>
                </a:solidFill>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4" name="Google Shape;84;p17"/>
          <p:cNvSpPr txBox="1">
            <a:spLocks noGrp="1"/>
          </p:cNvSpPr>
          <p:nvPr>
            <p:ph type="subTitle" idx="13"/>
          </p:nvPr>
        </p:nvSpPr>
        <p:spPr>
          <a:xfrm>
            <a:off x="802850" y="3383150"/>
            <a:ext cx="30096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5" name="Google Shape;85;p17"/>
          <p:cNvSpPr txBox="1">
            <a:spLocks noGrp="1"/>
          </p:cNvSpPr>
          <p:nvPr>
            <p:ph type="subTitle" idx="14"/>
          </p:nvPr>
        </p:nvSpPr>
        <p:spPr>
          <a:xfrm>
            <a:off x="802850" y="4018825"/>
            <a:ext cx="30096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6" name="Google Shape;86;p17"/>
          <p:cNvSpPr txBox="1">
            <a:spLocks noGrp="1"/>
          </p:cNvSpPr>
          <p:nvPr>
            <p:ph type="title"/>
          </p:nvPr>
        </p:nvSpPr>
        <p:spPr>
          <a:xfrm>
            <a:off x="1976370" y="180775"/>
            <a:ext cx="8685900" cy="1022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6000"/>
              <a:buFont typeface="Caveat"/>
              <a:buNone/>
              <a:defRPr/>
            </a:lvl1pPr>
            <a:lvl2pPr lvl="1">
              <a:spcBef>
                <a:spcPts val="0"/>
              </a:spcBef>
              <a:spcAft>
                <a:spcPts val="0"/>
              </a:spcAft>
              <a:buClr>
                <a:schemeClr val="lt2"/>
              </a:buClr>
              <a:buSzPts val="6000"/>
              <a:buFont typeface="Caveat"/>
              <a:buNone/>
              <a:defRPr/>
            </a:lvl2pPr>
            <a:lvl3pPr lvl="2">
              <a:spcBef>
                <a:spcPts val="0"/>
              </a:spcBef>
              <a:spcAft>
                <a:spcPts val="0"/>
              </a:spcAft>
              <a:buClr>
                <a:schemeClr val="lt2"/>
              </a:buClr>
              <a:buSzPts val="6000"/>
              <a:buFont typeface="Caveat"/>
              <a:buNone/>
              <a:defRPr/>
            </a:lvl3pPr>
            <a:lvl4pPr lvl="3">
              <a:spcBef>
                <a:spcPts val="0"/>
              </a:spcBef>
              <a:spcAft>
                <a:spcPts val="0"/>
              </a:spcAft>
              <a:buClr>
                <a:schemeClr val="lt2"/>
              </a:buClr>
              <a:buSzPts val="6000"/>
              <a:buFont typeface="Caveat"/>
              <a:buNone/>
              <a:defRPr/>
            </a:lvl4pPr>
            <a:lvl5pPr lvl="4">
              <a:spcBef>
                <a:spcPts val="0"/>
              </a:spcBef>
              <a:spcAft>
                <a:spcPts val="0"/>
              </a:spcAft>
              <a:buClr>
                <a:schemeClr val="lt2"/>
              </a:buClr>
              <a:buSzPts val="6000"/>
              <a:buFont typeface="Caveat"/>
              <a:buNone/>
              <a:defRPr/>
            </a:lvl5pPr>
            <a:lvl6pPr lvl="5">
              <a:spcBef>
                <a:spcPts val="0"/>
              </a:spcBef>
              <a:spcAft>
                <a:spcPts val="0"/>
              </a:spcAft>
              <a:buClr>
                <a:schemeClr val="lt2"/>
              </a:buClr>
              <a:buSzPts val="6000"/>
              <a:buFont typeface="Caveat"/>
              <a:buNone/>
              <a:defRPr/>
            </a:lvl6pPr>
            <a:lvl7pPr lvl="6">
              <a:spcBef>
                <a:spcPts val="0"/>
              </a:spcBef>
              <a:spcAft>
                <a:spcPts val="0"/>
              </a:spcAft>
              <a:buClr>
                <a:schemeClr val="lt2"/>
              </a:buClr>
              <a:buSzPts val="6000"/>
              <a:buFont typeface="Caveat"/>
              <a:buNone/>
              <a:defRPr/>
            </a:lvl7pPr>
            <a:lvl8pPr lvl="7">
              <a:spcBef>
                <a:spcPts val="0"/>
              </a:spcBef>
              <a:spcAft>
                <a:spcPts val="0"/>
              </a:spcAft>
              <a:buClr>
                <a:schemeClr val="lt2"/>
              </a:buClr>
              <a:buSzPts val="6000"/>
              <a:buFont typeface="Caveat"/>
              <a:buNone/>
              <a:defRPr/>
            </a:lvl8pPr>
            <a:lvl9pPr lvl="8">
              <a:spcBef>
                <a:spcPts val="0"/>
              </a:spcBef>
              <a:spcAft>
                <a:spcPts val="0"/>
              </a:spcAft>
              <a:buClr>
                <a:schemeClr val="lt2"/>
              </a:buClr>
              <a:buSzPts val="6000"/>
              <a:buFont typeface="Cavea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g References">
  <p:cSld name="CUSTOM_15">
    <p:spTree>
      <p:nvGrpSpPr>
        <p:cNvPr id="1" name="Shape 87"/>
        <p:cNvGrpSpPr/>
        <p:nvPr/>
      </p:nvGrpSpPr>
      <p:grpSpPr>
        <a:xfrm>
          <a:off x="0" y="0"/>
          <a:ext cx="0" cy="0"/>
          <a:chOff x="0" y="0"/>
          <a:chExt cx="0" cy="0"/>
        </a:xfrm>
      </p:grpSpPr>
      <p:sp>
        <p:nvSpPr>
          <p:cNvPr id="88" name="Google Shape;88;p18"/>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a:buNone/>
              <a:defRPr>
                <a:solidFill>
                  <a:schemeClr val="dk1"/>
                </a:solidFill>
              </a:defRPr>
            </a:lvl1pPr>
            <a:lvl2pPr lvl="1" algn="r">
              <a:buNone/>
              <a:defRPr>
                <a:solidFill>
                  <a:schemeClr val="dk1"/>
                </a:solidFill>
              </a:defRPr>
            </a:lvl2pPr>
            <a:lvl3pPr lvl="2" algn="r">
              <a:buNone/>
              <a:defRPr>
                <a:solidFill>
                  <a:schemeClr val="dk1"/>
                </a:solidFill>
              </a:defRPr>
            </a:lvl3pPr>
            <a:lvl4pPr lvl="3" algn="r">
              <a:buNone/>
              <a:defRPr>
                <a:solidFill>
                  <a:schemeClr val="dk1"/>
                </a:solidFill>
              </a:defRPr>
            </a:lvl4pPr>
            <a:lvl5pPr lvl="4" algn="r">
              <a:buNone/>
              <a:defRPr>
                <a:solidFill>
                  <a:schemeClr val="dk1"/>
                </a:solidFill>
              </a:defRPr>
            </a:lvl5pPr>
            <a:lvl6pPr lvl="5" algn="r">
              <a:buNone/>
              <a:defRPr>
                <a:solidFill>
                  <a:schemeClr val="dk1"/>
                </a:solidFill>
              </a:defRPr>
            </a:lvl6pPr>
            <a:lvl7pPr lvl="6" algn="r">
              <a:buNone/>
              <a:defRPr>
                <a:solidFill>
                  <a:schemeClr val="dk1"/>
                </a:solidFill>
              </a:defRPr>
            </a:lvl7pPr>
            <a:lvl8pPr lvl="7" algn="r">
              <a:buNone/>
              <a:defRPr>
                <a:solidFill>
                  <a:schemeClr val="dk1"/>
                </a:solidFill>
              </a:defRPr>
            </a:lvl8pPr>
            <a:lvl9pPr lvl="8" algn="r">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8"/>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0" name="Google Shape;90;p18"/>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1" name="Google Shape;91;p18"/>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2" name="Google Shape;92;p18"/>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3" name="Google Shape;93;p18"/>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4" name="Google Shape;94;p18"/>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5" name="Google Shape;95;p18"/>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6" name="Google Shape;96;p18"/>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7" name="Google Shape;97;p18"/>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8" name="Google Shape;98;p18"/>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9" name="Google Shape;99;p18"/>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0" name="Google Shape;100;p18"/>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 name="Google Shape;101;p18"/>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2" name="Google Shape;102;p18"/>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 name="Google Shape;103;p18"/>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4" name="Google Shape;104;p18"/>
          <p:cNvSpPr>
            <a:spLocks noGrp="1"/>
          </p:cNvSpPr>
          <p:nvPr>
            <p:ph type="pic" idx="2"/>
          </p:nvPr>
        </p:nvSpPr>
        <p:spPr>
          <a:xfrm>
            <a:off x="6423338" y="492900"/>
            <a:ext cx="422400" cy="422400"/>
          </a:xfrm>
          <a:prstGeom prst="rect">
            <a:avLst/>
          </a:prstGeom>
          <a:noFill/>
          <a:ln>
            <a:noFill/>
          </a:ln>
        </p:spPr>
        <p:txBody>
          <a:bodyPr/>
          <a:lstStyle/>
          <a:p>
            <a:endParaRPr lang="en-US"/>
          </a:p>
        </p:txBody>
      </p:sp>
      <p:sp>
        <p:nvSpPr>
          <p:cNvPr id="105" name="Google Shape;105;p18"/>
          <p:cNvSpPr>
            <a:spLocks noGrp="1"/>
          </p:cNvSpPr>
          <p:nvPr>
            <p:ph type="pic" idx="3"/>
          </p:nvPr>
        </p:nvSpPr>
        <p:spPr>
          <a:xfrm>
            <a:off x="6423338" y="1366600"/>
            <a:ext cx="422400" cy="422400"/>
          </a:xfrm>
          <a:prstGeom prst="rect">
            <a:avLst/>
          </a:prstGeom>
          <a:noFill/>
          <a:ln>
            <a:noFill/>
          </a:ln>
        </p:spPr>
        <p:txBody>
          <a:bodyPr/>
          <a:lstStyle/>
          <a:p>
            <a:endParaRPr lang="en-US"/>
          </a:p>
        </p:txBody>
      </p:sp>
      <p:sp>
        <p:nvSpPr>
          <p:cNvPr id="106" name="Google Shape;106;p18"/>
          <p:cNvSpPr>
            <a:spLocks noGrp="1"/>
          </p:cNvSpPr>
          <p:nvPr>
            <p:ph type="pic" idx="4"/>
          </p:nvPr>
        </p:nvSpPr>
        <p:spPr>
          <a:xfrm>
            <a:off x="6423338" y="2240275"/>
            <a:ext cx="422400" cy="422400"/>
          </a:xfrm>
          <a:prstGeom prst="rect">
            <a:avLst/>
          </a:prstGeom>
          <a:noFill/>
          <a:ln>
            <a:noFill/>
          </a:ln>
        </p:spPr>
        <p:txBody>
          <a:bodyPr/>
          <a:lstStyle/>
          <a:p>
            <a:endParaRPr lang="en-US"/>
          </a:p>
        </p:txBody>
      </p:sp>
      <p:sp>
        <p:nvSpPr>
          <p:cNvPr id="107" name="Google Shape;107;p18"/>
          <p:cNvSpPr txBox="1">
            <a:spLocks noGrp="1"/>
          </p:cNvSpPr>
          <p:nvPr>
            <p:ph type="subTitle" idx="1"/>
          </p:nvPr>
        </p:nvSpPr>
        <p:spPr>
          <a:xfrm>
            <a:off x="6845750" y="1211800"/>
            <a:ext cx="2464200" cy="732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108" name="Google Shape;108;p18"/>
          <p:cNvSpPr txBox="1">
            <a:spLocks noGrp="1"/>
          </p:cNvSpPr>
          <p:nvPr>
            <p:ph type="subTitle" idx="5"/>
          </p:nvPr>
        </p:nvSpPr>
        <p:spPr>
          <a:xfrm>
            <a:off x="6845750" y="2085475"/>
            <a:ext cx="2464200" cy="732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109" name="Google Shape;109;p18"/>
          <p:cNvSpPr txBox="1">
            <a:spLocks noGrp="1"/>
          </p:cNvSpPr>
          <p:nvPr>
            <p:ph type="subTitle" idx="6"/>
          </p:nvPr>
        </p:nvSpPr>
        <p:spPr>
          <a:xfrm>
            <a:off x="6845750" y="2959150"/>
            <a:ext cx="2464200" cy="732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110" name="Google Shape;110;p18"/>
          <p:cNvSpPr txBox="1">
            <a:spLocks noGrp="1"/>
          </p:cNvSpPr>
          <p:nvPr>
            <p:ph type="subTitle" idx="7"/>
          </p:nvPr>
        </p:nvSpPr>
        <p:spPr>
          <a:xfrm>
            <a:off x="6845750" y="3832825"/>
            <a:ext cx="2464200" cy="732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111" name="Google Shape;111;p18"/>
          <p:cNvSpPr>
            <a:spLocks noGrp="1"/>
          </p:cNvSpPr>
          <p:nvPr>
            <p:ph type="pic" idx="8"/>
          </p:nvPr>
        </p:nvSpPr>
        <p:spPr>
          <a:xfrm>
            <a:off x="6423338" y="3113938"/>
            <a:ext cx="422400" cy="422400"/>
          </a:xfrm>
          <a:prstGeom prst="rect">
            <a:avLst/>
          </a:prstGeom>
          <a:noFill/>
          <a:ln>
            <a:noFill/>
          </a:ln>
        </p:spPr>
        <p:txBody>
          <a:bodyPr/>
          <a:lstStyle/>
          <a:p>
            <a:endParaRPr lang="en-US"/>
          </a:p>
        </p:txBody>
      </p:sp>
      <p:sp>
        <p:nvSpPr>
          <p:cNvPr id="112" name="Google Shape;112;p18"/>
          <p:cNvSpPr txBox="1">
            <a:spLocks noGrp="1"/>
          </p:cNvSpPr>
          <p:nvPr>
            <p:ph type="subTitle" idx="9"/>
          </p:nvPr>
        </p:nvSpPr>
        <p:spPr>
          <a:xfrm>
            <a:off x="6845750" y="338125"/>
            <a:ext cx="2464200" cy="732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113" name="Google Shape;113;p18"/>
          <p:cNvSpPr>
            <a:spLocks noGrp="1"/>
          </p:cNvSpPr>
          <p:nvPr>
            <p:ph type="pic" idx="13"/>
          </p:nvPr>
        </p:nvSpPr>
        <p:spPr>
          <a:xfrm>
            <a:off x="6423338" y="3987613"/>
            <a:ext cx="422400" cy="422400"/>
          </a:xfrm>
          <a:prstGeom prst="rect">
            <a:avLst/>
          </a:prstGeom>
          <a:noFill/>
          <a:ln>
            <a:noFill/>
          </a:ln>
        </p:spPr>
        <p:txBody>
          <a:bodyPr/>
          <a:lstStyle/>
          <a:p>
            <a:endParaRPr lang="en-US"/>
          </a:p>
        </p:txBody>
      </p:sp>
      <p:sp>
        <p:nvSpPr>
          <p:cNvPr id="114" name="Google Shape;114;p18"/>
          <p:cNvSpPr txBox="1">
            <a:spLocks noGrp="1"/>
          </p:cNvSpPr>
          <p:nvPr>
            <p:ph type="title"/>
          </p:nvPr>
        </p:nvSpPr>
        <p:spPr>
          <a:xfrm>
            <a:off x="208839" y="3853175"/>
            <a:ext cx="3015600" cy="113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6000"/>
              <a:buNone/>
              <a:defRPr>
                <a:solidFill>
                  <a:schemeClr val="accent2"/>
                </a:solidFill>
              </a:defRPr>
            </a:lvl1pPr>
            <a:lvl2pPr lvl="1">
              <a:lnSpc>
                <a:spcPct val="100000"/>
              </a:lnSpc>
              <a:spcBef>
                <a:spcPts val="0"/>
              </a:spcBef>
              <a:spcAft>
                <a:spcPts val="0"/>
              </a:spcAft>
              <a:buClr>
                <a:schemeClr val="accent2"/>
              </a:buClr>
              <a:buSzPts val="6000"/>
              <a:buNone/>
              <a:defRPr>
                <a:solidFill>
                  <a:schemeClr val="accent2"/>
                </a:solidFill>
              </a:defRPr>
            </a:lvl2pPr>
            <a:lvl3pPr lvl="2">
              <a:lnSpc>
                <a:spcPct val="100000"/>
              </a:lnSpc>
              <a:spcBef>
                <a:spcPts val="0"/>
              </a:spcBef>
              <a:spcAft>
                <a:spcPts val="0"/>
              </a:spcAft>
              <a:buClr>
                <a:schemeClr val="accent2"/>
              </a:buClr>
              <a:buSzPts val="6000"/>
              <a:buNone/>
              <a:defRPr>
                <a:solidFill>
                  <a:schemeClr val="accent2"/>
                </a:solidFill>
              </a:defRPr>
            </a:lvl3pPr>
            <a:lvl4pPr lvl="3">
              <a:lnSpc>
                <a:spcPct val="100000"/>
              </a:lnSpc>
              <a:spcBef>
                <a:spcPts val="0"/>
              </a:spcBef>
              <a:spcAft>
                <a:spcPts val="0"/>
              </a:spcAft>
              <a:buClr>
                <a:schemeClr val="accent2"/>
              </a:buClr>
              <a:buSzPts val="6000"/>
              <a:buNone/>
              <a:defRPr>
                <a:solidFill>
                  <a:schemeClr val="accent2"/>
                </a:solidFill>
              </a:defRPr>
            </a:lvl4pPr>
            <a:lvl5pPr lvl="4">
              <a:lnSpc>
                <a:spcPct val="100000"/>
              </a:lnSpc>
              <a:spcBef>
                <a:spcPts val="0"/>
              </a:spcBef>
              <a:spcAft>
                <a:spcPts val="0"/>
              </a:spcAft>
              <a:buClr>
                <a:schemeClr val="accent2"/>
              </a:buClr>
              <a:buSzPts val="6000"/>
              <a:buNone/>
              <a:defRPr>
                <a:solidFill>
                  <a:schemeClr val="accent2"/>
                </a:solidFill>
              </a:defRPr>
            </a:lvl5pPr>
            <a:lvl6pPr lvl="5">
              <a:lnSpc>
                <a:spcPct val="100000"/>
              </a:lnSpc>
              <a:spcBef>
                <a:spcPts val="0"/>
              </a:spcBef>
              <a:spcAft>
                <a:spcPts val="0"/>
              </a:spcAft>
              <a:buClr>
                <a:schemeClr val="accent2"/>
              </a:buClr>
              <a:buSzPts val="6000"/>
              <a:buNone/>
              <a:defRPr>
                <a:solidFill>
                  <a:schemeClr val="accent2"/>
                </a:solidFill>
              </a:defRPr>
            </a:lvl6pPr>
            <a:lvl7pPr lvl="6">
              <a:lnSpc>
                <a:spcPct val="100000"/>
              </a:lnSpc>
              <a:spcBef>
                <a:spcPts val="0"/>
              </a:spcBef>
              <a:spcAft>
                <a:spcPts val="0"/>
              </a:spcAft>
              <a:buClr>
                <a:schemeClr val="accent2"/>
              </a:buClr>
              <a:buSzPts val="6000"/>
              <a:buNone/>
              <a:defRPr>
                <a:solidFill>
                  <a:schemeClr val="accent2"/>
                </a:solidFill>
              </a:defRPr>
            </a:lvl7pPr>
            <a:lvl8pPr lvl="7">
              <a:lnSpc>
                <a:spcPct val="100000"/>
              </a:lnSpc>
              <a:spcBef>
                <a:spcPts val="0"/>
              </a:spcBef>
              <a:spcAft>
                <a:spcPts val="0"/>
              </a:spcAft>
              <a:buClr>
                <a:schemeClr val="accent2"/>
              </a:buClr>
              <a:buSzPts val="6000"/>
              <a:buNone/>
              <a:defRPr>
                <a:solidFill>
                  <a:schemeClr val="accent2"/>
                </a:solidFill>
              </a:defRPr>
            </a:lvl8pPr>
            <a:lvl9pPr lvl="8">
              <a:lnSpc>
                <a:spcPct val="100000"/>
              </a:lnSpc>
              <a:spcBef>
                <a:spcPts val="0"/>
              </a:spcBef>
              <a:spcAft>
                <a:spcPts val="0"/>
              </a:spcAft>
              <a:buClr>
                <a:schemeClr val="accent2"/>
              </a:buClr>
              <a:buSzPts val="6000"/>
              <a:buNone/>
              <a:defRPr>
                <a:solidFill>
                  <a:schemeClr val="accent2"/>
                </a:solidFill>
              </a:defRPr>
            </a:lvl9pPr>
          </a:lstStyle>
          <a:p>
            <a:endParaRPr/>
          </a:p>
        </p:txBody>
      </p:sp>
      <p:sp>
        <p:nvSpPr>
          <p:cNvPr id="115" name="Google Shape;115;p18"/>
          <p:cNvSpPr txBox="1">
            <a:spLocks noGrp="1"/>
          </p:cNvSpPr>
          <p:nvPr>
            <p:ph type="sldNum" idx="14"/>
          </p:nvPr>
        </p:nvSpPr>
        <p:spPr>
          <a:xfrm>
            <a:off x="7624125" y="4852475"/>
            <a:ext cx="1470900" cy="192900"/>
          </a:xfrm>
          <a:prstGeom prst="rect">
            <a:avLst/>
          </a:prstGeom>
        </p:spPr>
        <p:txBody>
          <a:bodyPr spcFirstLastPara="1" wrap="square" lIns="91425" tIns="91425" rIns="91425" bIns="91425" anchor="ctr" anchorCtr="0">
            <a:noAutofit/>
          </a:bodyPr>
          <a:lstStyle>
            <a:lvl1pPr lvl="0" algn="r">
              <a:buNone/>
              <a:defRPr>
                <a:solidFill>
                  <a:schemeClr val="dk1"/>
                </a:solidFill>
              </a:defRPr>
            </a:lvl1pPr>
            <a:lvl2pPr lvl="1" algn="r">
              <a:buNone/>
              <a:defRPr>
                <a:solidFill>
                  <a:schemeClr val="dk1"/>
                </a:solidFill>
              </a:defRPr>
            </a:lvl2pPr>
            <a:lvl3pPr lvl="2" algn="r">
              <a:buNone/>
              <a:defRPr>
                <a:solidFill>
                  <a:schemeClr val="dk1"/>
                </a:solidFill>
              </a:defRPr>
            </a:lvl3pPr>
            <a:lvl4pPr lvl="3" algn="r">
              <a:buNone/>
              <a:defRPr>
                <a:solidFill>
                  <a:schemeClr val="dk1"/>
                </a:solidFill>
              </a:defRPr>
            </a:lvl4pPr>
            <a:lvl5pPr lvl="4" algn="r">
              <a:buNone/>
              <a:defRPr>
                <a:solidFill>
                  <a:schemeClr val="dk1"/>
                </a:solidFill>
              </a:defRPr>
            </a:lvl5pPr>
            <a:lvl6pPr lvl="5" algn="r">
              <a:buNone/>
              <a:defRPr>
                <a:solidFill>
                  <a:schemeClr val="dk1"/>
                </a:solidFill>
              </a:defRPr>
            </a:lvl6pPr>
            <a:lvl7pPr lvl="6" algn="r">
              <a:buNone/>
              <a:defRPr>
                <a:solidFill>
                  <a:schemeClr val="dk1"/>
                </a:solidFill>
              </a:defRPr>
            </a:lvl7pPr>
            <a:lvl8pPr lvl="7" algn="r">
              <a:buNone/>
              <a:defRPr>
                <a:solidFill>
                  <a:schemeClr val="dk1"/>
                </a:solidFill>
              </a:defRPr>
            </a:lvl8pPr>
            <a:lvl9pPr lvl="8" algn="r">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8"/>
          <p:cNvSpPr txBox="1">
            <a:spLocks noGrp="1"/>
          </p:cNvSpPr>
          <p:nvPr>
            <p:ph type="body" idx="15"/>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cipe">
  <p:cSld name="CUSTOM_16">
    <p:spTree>
      <p:nvGrpSpPr>
        <p:cNvPr id="1" name="Shape 117"/>
        <p:cNvGrpSpPr/>
        <p:nvPr/>
      </p:nvGrpSpPr>
      <p:grpSpPr>
        <a:xfrm>
          <a:off x="0" y="0"/>
          <a:ext cx="0" cy="0"/>
          <a:chOff x="0" y="0"/>
          <a:chExt cx="0" cy="0"/>
        </a:xfrm>
      </p:grpSpPr>
      <p:sp>
        <p:nvSpPr>
          <p:cNvPr id="118" name="Google Shape;118;p19"/>
          <p:cNvSpPr>
            <a:spLocks noGrp="1"/>
          </p:cNvSpPr>
          <p:nvPr>
            <p:ph type="pic" idx="2"/>
          </p:nvPr>
        </p:nvSpPr>
        <p:spPr>
          <a:xfrm>
            <a:off x="250" y="0"/>
            <a:ext cx="9144000" cy="5143500"/>
          </a:xfrm>
          <a:prstGeom prst="rect">
            <a:avLst/>
          </a:prstGeom>
          <a:noFill/>
          <a:ln>
            <a:noFill/>
          </a:ln>
        </p:spPr>
        <p:txBody>
          <a:bodyPr/>
          <a:lstStyle/>
          <a:p>
            <a:endParaRPr lang="en-US"/>
          </a:p>
        </p:txBody>
      </p:sp>
      <p:sp>
        <p:nvSpPr>
          <p:cNvPr id="119" name="Google Shape;119;p19"/>
          <p:cNvSpPr>
            <a:spLocks noGrp="1"/>
          </p:cNvSpPr>
          <p:nvPr>
            <p:ph type="pic" idx="3"/>
          </p:nvPr>
        </p:nvSpPr>
        <p:spPr>
          <a:xfrm>
            <a:off x="4802975" y="4532150"/>
            <a:ext cx="398700" cy="265500"/>
          </a:xfrm>
          <a:prstGeom prst="roundRect">
            <a:avLst>
              <a:gd name="adj" fmla="val 16667"/>
            </a:avLst>
          </a:prstGeom>
          <a:noFill/>
          <a:ln>
            <a:noFill/>
          </a:ln>
        </p:spPr>
        <p:txBody>
          <a:bodyPr/>
          <a:lstStyle/>
          <a:p>
            <a:endParaRPr lang="en-US"/>
          </a:p>
        </p:txBody>
      </p:sp>
      <p:sp>
        <p:nvSpPr>
          <p:cNvPr id="120" name="Google Shape;120;p19"/>
          <p:cNvSpPr txBox="1">
            <a:spLocks noGrp="1"/>
          </p:cNvSpPr>
          <p:nvPr>
            <p:ph type="title"/>
          </p:nvPr>
        </p:nvSpPr>
        <p:spPr>
          <a:xfrm>
            <a:off x="1338275" y="351050"/>
            <a:ext cx="3695700" cy="1524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accent2"/>
              </a:buClr>
              <a:buSzPts val="6000"/>
              <a:buNone/>
              <a:defRPr>
                <a:solidFill>
                  <a:schemeClr val="accent2"/>
                </a:solidFill>
              </a:defRPr>
            </a:lvl1pPr>
            <a:lvl2pPr lvl="1">
              <a:lnSpc>
                <a:spcPct val="80000"/>
              </a:lnSpc>
              <a:spcBef>
                <a:spcPts val="0"/>
              </a:spcBef>
              <a:spcAft>
                <a:spcPts val="0"/>
              </a:spcAft>
              <a:buClr>
                <a:schemeClr val="accent2"/>
              </a:buClr>
              <a:buSzPts val="6000"/>
              <a:buNone/>
              <a:defRPr>
                <a:solidFill>
                  <a:schemeClr val="accent2"/>
                </a:solidFill>
              </a:defRPr>
            </a:lvl2pPr>
            <a:lvl3pPr lvl="2">
              <a:lnSpc>
                <a:spcPct val="80000"/>
              </a:lnSpc>
              <a:spcBef>
                <a:spcPts val="0"/>
              </a:spcBef>
              <a:spcAft>
                <a:spcPts val="0"/>
              </a:spcAft>
              <a:buClr>
                <a:schemeClr val="accent2"/>
              </a:buClr>
              <a:buSzPts val="6000"/>
              <a:buNone/>
              <a:defRPr>
                <a:solidFill>
                  <a:schemeClr val="accent2"/>
                </a:solidFill>
              </a:defRPr>
            </a:lvl3pPr>
            <a:lvl4pPr lvl="3">
              <a:lnSpc>
                <a:spcPct val="80000"/>
              </a:lnSpc>
              <a:spcBef>
                <a:spcPts val="0"/>
              </a:spcBef>
              <a:spcAft>
                <a:spcPts val="0"/>
              </a:spcAft>
              <a:buClr>
                <a:schemeClr val="accent2"/>
              </a:buClr>
              <a:buSzPts val="6000"/>
              <a:buNone/>
              <a:defRPr>
                <a:solidFill>
                  <a:schemeClr val="accent2"/>
                </a:solidFill>
              </a:defRPr>
            </a:lvl4pPr>
            <a:lvl5pPr lvl="4">
              <a:lnSpc>
                <a:spcPct val="80000"/>
              </a:lnSpc>
              <a:spcBef>
                <a:spcPts val="0"/>
              </a:spcBef>
              <a:spcAft>
                <a:spcPts val="0"/>
              </a:spcAft>
              <a:buClr>
                <a:schemeClr val="accent2"/>
              </a:buClr>
              <a:buSzPts val="6000"/>
              <a:buNone/>
              <a:defRPr>
                <a:solidFill>
                  <a:schemeClr val="accent2"/>
                </a:solidFill>
              </a:defRPr>
            </a:lvl5pPr>
            <a:lvl6pPr lvl="5">
              <a:lnSpc>
                <a:spcPct val="80000"/>
              </a:lnSpc>
              <a:spcBef>
                <a:spcPts val="0"/>
              </a:spcBef>
              <a:spcAft>
                <a:spcPts val="0"/>
              </a:spcAft>
              <a:buClr>
                <a:schemeClr val="accent2"/>
              </a:buClr>
              <a:buSzPts val="6000"/>
              <a:buNone/>
              <a:defRPr>
                <a:solidFill>
                  <a:schemeClr val="accent2"/>
                </a:solidFill>
              </a:defRPr>
            </a:lvl6pPr>
            <a:lvl7pPr lvl="6">
              <a:lnSpc>
                <a:spcPct val="80000"/>
              </a:lnSpc>
              <a:spcBef>
                <a:spcPts val="0"/>
              </a:spcBef>
              <a:spcAft>
                <a:spcPts val="0"/>
              </a:spcAft>
              <a:buClr>
                <a:schemeClr val="accent2"/>
              </a:buClr>
              <a:buSzPts val="6000"/>
              <a:buNone/>
              <a:defRPr>
                <a:solidFill>
                  <a:schemeClr val="accent2"/>
                </a:solidFill>
              </a:defRPr>
            </a:lvl7pPr>
            <a:lvl8pPr lvl="7">
              <a:lnSpc>
                <a:spcPct val="80000"/>
              </a:lnSpc>
              <a:spcBef>
                <a:spcPts val="0"/>
              </a:spcBef>
              <a:spcAft>
                <a:spcPts val="0"/>
              </a:spcAft>
              <a:buClr>
                <a:schemeClr val="accent2"/>
              </a:buClr>
              <a:buSzPts val="6000"/>
              <a:buNone/>
              <a:defRPr>
                <a:solidFill>
                  <a:schemeClr val="accent2"/>
                </a:solidFill>
              </a:defRPr>
            </a:lvl8pPr>
            <a:lvl9pPr lvl="8">
              <a:lnSpc>
                <a:spcPct val="80000"/>
              </a:lnSpc>
              <a:spcBef>
                <a:spcPts val="0"/>
              </a:spcBef>
              <a:spcAft>
                <a:spcPts val="0"/>
              </a:spcAft>
              <a:buClr>
                <a:schemeClr val="accent2"/>
              </a:buClr>
              <a:buSzPts val="6000"/>
              <a:buNone/>
              <a:defRPr>
                <a:solidFill>
                  <a:schemeClr val="accent2"/>
                </a:solidFill>
              </a:defRPr>
            </a:lvl9pPr>
          </a:lstStyle>
          <a:p>
            <a:endParaRPr/>
          </a:p>
        </p:txBody>
      </p:sp>
      <p:sp>
        <p:nvSpPr>
          <p:cNvPr id="121" name="Google Shape;121;p19"/>
          <p:cNvSpPr txBox="1">
            <a:spLocks noGrp="1"/>
          </p:cNvSpPr>
          <p:nvPr>
            <p:ph type="subTitle" idx="1"/>
          </p:nvPr>
        </p:nvSpPr>
        <p:spPr>
          <a:xfrm>
            <a:off x="327600" y="2692400"/>
            <a:ext cx="5258700" cy="418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000"/>
              <a:buNone/>
              <a:defRPr sz="3000">
                <a:solidFill>
                  <a:schemeClr val="dk1"/>
                </a:solidFill>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122" name="Google Shape;122;p19"/>
          <p:cNvSpPr txBox="1">
            <a:spLocks noGrp="1"/>
          </p:cNvSpPr>
          <p:nvPr>
            <p:ph type="body" idx="4"/>
          </p:nvPr>
        </p:nvSpPr>
        <p:spPr>
          <a:xfrm>
            <a:off x="403800" y="3110900"/>
            <a:ext cx="5109300" cy="613800"/>
          </a:xfrm>
          <a:prstGeom prst="rect">
            <a:avLst/>
          </a:prstGeom>
          <a:noFill/>
          <a:ln>
            <a:noFill/>
          </a:ln>
        </p:spPr>
        <p:txBody>
          <a:bodyPr spcFirstLastPara="1" wrap="square" lIns="0" tIns="91425" rIns="0" bIns="0" anchor="ctr"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cipe Overview">
  <p:cSld name="CUSTOM_17">
    <p:spTree>
      <p:nvGrpSpPr>
        <p:cNvPr id="1" name="Shape 123"/>
        <p:cNvGrpSpPr/>
        <p:nvPr/>
      </p:nvGrpSpPr>
      <p:grpSpPr>
        <a:xfrm>
          <a:off x="0" y="0"/>
          <a:ext cx="0" cy="0"/>
          <a:chOff x="0" y="0"/>
          <a:chExt cx="0" cy="0"/>
        </a:xfrm>
      </p:grpSpPr>
      <p:sp>
        <p:nvSpPr>
          <p:cNvPr id="124" name="Google Shape;124;p20"/>
          <p:cNvSpPr>
            <a:spLocks noGrp="1"/>
          </p:cNvSpPr>
          <p:nvPr>
            <p:ph type="pic" idx="2"/>
          </p:nvPr>
        </p:nvSpPr>
        <p:spPr>
          <a:xfrm>
            <a:off x="5925600" y="0"/>
            <a:ext cx="3218400" cy="5143500"/>
          </a:xfrm>
          <a:prstGeom prst="rect">
            <a:avLst/>
          </a:prstGeom>
          <a:noFill/>
          <a:ln>
            <a:noFill/>
          </a:ln>
        </p:spPr>
        <p:txBody>
          <a:bodyPr/>
          <a:lstStyle/>
          <a:p>
            <a:endParaRPr lang="en-US"/>
          </a:p>
        </p:txBody>
      </p:sp>
      <p:sp>
        <p:nvSpPr>
          <p:cNvPr id="125" name="Google Shape;125;p20"/>
          <p:cNvSpPr txBox="1">
            <a:spLocks noGrp="1"/>
          </p:cNvSpPr>
          <p:nvPr>
            <p:ph type="body" idx="1"/>
          </p:nvPr>
        </p:nvSpPr>
        <p:spPr>
          <a:xfrm>
            <a:off x="390625" y="306925"/>
            <a:ext cx="3125400" cy="1685700"/>
          </a:xfrm>
          <a:prstGeom prst="rect">
            <a:avLst/>
          </a:prstGeom>
          <a:noFill/>
          <a:ln>
            <a:noFill/>
          </a:ln>
        </p:spPr>
        <p:txBody>
          <a:bodyPr spcFirstLastPara="1" wrap="square" lIns="0" tIns="91425" rIns="0" bIns="0" anchor="ctr" anchorCtr="0">
            <a:noAutofit/>
          </a:bodyPr>
          <a:lstStyle>
            <a:lvl1pPr marL="457200" lvl="0"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1pPr>
            <a:lvl2pPr marL="914400" lvl="1"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2pPr>
            <a:lvl3pPr marL="1371600" lvl="2"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3pPr>
            <a:lvl4pPr marL="1828800" lvl="3"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4pPr>
            <a:lvl5pPr marL="2286000" lvl="4"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5pPr>
            <a:lvl6pPr marL="2743200" lvl="5"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6pPr>
            <a:lvl7pPr marL="3200400" lvl="6"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7pPr>
            <a:lvl8pPr marL="3657600" lvl="7"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8pPr>
            <a:lvl9pPr marL="4114800" lvl="8"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9pPr>
          </a:lstStyle>
          <a:p>
            <a:endParaRPr/>
          </a:p>
        </p:txBody>
      </p:sp>
      <p:sp>
        <p:nvSpPr>
          <p:cNvPr id="126" name="Google Shape;126;p20"/>
          <p:cNvSpPr txBox="1">
            <a:spLocks noGrp="1"/>
          </p:cNvSpPr>
          <p:nvPr>
            <p:ph type="subTitle" idx="3"/>
          </p:nvPr>
        </p:nvSpPr>
        <p:spPr>
          <a:xfrm>
            <a:off x="313425" y="3137100"/>
            <a:ext cx="5073300" cy="8649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chemeClr val="accent4"/>
              </a:buClr>
              <a:buSzPts val="4000"/>
              <a:buNone/>
              <a:defRPr sz="4000">
                <a:solidFill>
                  <a:schemeClr val="accent4"/>
                </a:solidFill>
              </a:defRPr>
            </a:lvl1pPr>
            <a:lvl2pPr lvl="1">
              <a:spcBef>
                <a:spcPts val="0"/>
              </a:spcBef>
              <a:spcAft>
                <a:spcPts val="0"/>
              </a:spcAft>
              <a:buClr>
                <a:schemeClr val="accent4"/>
              </a:buClr>
              <a:buSzPts val="3600"/>
              <a:buNone/>
              <a:defRPr>
                <a:solidFill>
                  <a:schemeClr val="accent4"/>
                </a:solidFill>
              </a:defRPr>
            </a:lvl2pPr>
            <a:lvl3pPr lvl="2">
              <a:spcBef>
                <a:spcPts val="0"/>
              </a:spcBef>
              <a:spcAft>
                <a:spcPts val="0"/>
              </a:spcAft>
              <a:buClr>
                <a:schemeClr val="accent4"/>
              </a:buClr>
              <a:buSzPts val="3600"/>
              <a:buNone/>
              <a:defRPr>
                <a:solidFill>
                  <a:schemeClr val="accent4"/>
                </a:solidFill>
              </a:defRPr>
            </a:lvl3pPr>
            <a:lvl4pPr lvl="3">
              <a:spcBef>
                <a:spcPts val="0"/>
              </a:spcBef>
              <a:spcAft>
                <a:spcPts val="0"/>
              </a:spcAft>
              <a:buClr>
                <a:schemeClr val="accent4"/>
              </a:buClr>
              <a:buSzPts val="3600"/>
              <a:buNone/>
              <a:defRPr>
                <a:solidFill>
                  <a:schemeClr val="accent4"/>
                </a:solidFill>
              </a:defRPr>
            </a:lvl4pPr>
            <a:lvl5pPr lvl="4">
              <a:spcBef>
                <a:spcPts val="0"/>
              </a:spcBef>
              <a:spcAft>
                <a:spcPts val="0"/>
              </a:spcAft>
              <a:buClr>
                <a:schemeClr val="accent4"/>
              </a:buClr>
              <a:buSzPts val="3600"/>
              <a:buNone/>
              <a:defRPr>
                <a:solidFill>
                  <a:schemeClr val="accent4"/>
                </a:solidFill>
              </a:defRPr>
            </a:lvl5pPr>
            <a:lvl6pPr lvl="5">
              <a:spcBef>
                <a:spcPts val="0"/>
              </a:spcBef>
              <a:spcAft>
                <a:spcPts val="0"/>
              </a:spcAft>
              <a:buClr>
                <a:schemeClr val="accent4"/>
              </a:buClr>
              <a:buSzPts val="3600"/>
              <a:buNone/>
              <a:defRPr>
                <a:solidFill>
                  <a:schemeClr val="accent4"/>
                </a:solidFill>
              </a:defRPr>
            </a:lvl6pPr>
            <a:lvl7pPr lvl="6">
              <a:spcBef>
                <a:spcPts val="0"/>
              </a:spcBef>
              <a:spcAft>
                <a:spcPts val="0"/>
              </a:spcAft>
              <a:buClr>
                <a:schemeClr val="accent4"/>
              </a:buClr>
              <a:buSzPts val="3600"/>
              <a:buNone/>
              <a:defRPr>
                <a:solidFill>
                  <a:schemeClr val="accent4"/>
                </a:solidFill>
              </a:defRPr>
            </a:lvl7pPr>
            <a:lvl8pPr lvl="7">
              <a:spcBef>
                <a:spcPts val="0"/>
              </a:spcBef>
              <a:spcAft>
                <a:spcPts val="0"/>
              </a:spcAft>
              <a:buClr>
                <a:schemeClr val="accent4"/>
              </a:buClr>
              <a:buSzPts val="3600"/>
              <a:buNone/>
              <a:defRPr>
                <a:solidFill>
                  <a:schemeClr val="accent4"/>
                </a:solidFill>
              </a:defRPr>
            </a:lvl8pPr>
            <a:lvl9pPr lvl="8">
              <a:spcBef>
                <a:spcPts val="0"/>
              </a:spcBef>
              <a:spcAft>
                <a:spcPts val="0"/>
              </a:spcAft>
              <a:buClr>
                <a:schemeClr val="accent4"/>
              </a:buClr>
              <a:buSzPts val="3600"/>
              <a:buNone/>
              <a:defRPr>
                <a:solidFill>
                  <a:schemeClr val="accent4"/>
                </a:solidFill>
              </a:defRPr>
            </a:lvl9pPr>
          </a:lstStyle>
          <a:p>
            <a:endParaRPr/>
          </a:p>
        </p:txBody>
      </p:sp>
      <p:sp>
        <p:nvSpPr>
          <p:cNvPr id="127" name="Google Shape;127;p20"/>
          <p:cNvSpPr txBox="1">
            <a:spLocks noGrp="1"/>
          </p:cNvSpPr>
          <p:nvPr>
            <p:ph type="title"/>
          </p:nvPr>
        </p:nvSpPr>
        <p:spPr>
          <a:xfrm>
            <a:off x="313425" y="3982300"/>
            <a:ext cx="4484700" cy="86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gredients Equipment Timing">
  <p:cSld name="CUSTOM_18">
    <p:spTree>
      <p:nvGrpSpPr>
        <p:cNvPr id="1" name="Shape 128"/>
        <p:cNvGrpSpPr/>
        <p:nvPr/>
      </p:nvGrpSpPr>
      <p:grpSpPr>
        <a:xfrm>
          <a:off x="0" y="0"/>
          <a:ext cx="0" cy="0"/>
          <a:chOff x="0" y="0"/>
          <a:chExt cx="0" cy="0"/>
        </a:xfrm>
      </p:grpSpPr>
      <p:sp>
        <p:nvSpPr>
          <p:cNvPr id="129" name="Google Shape;129;p21"/>
          <p:cNvSpPr txBox="1"/>
          <p:nvPr/>
        </p:nvSpPr>
        <p:spPr>
          <a:xfrm>
            <a:off x="4938475" y="3471508"/>
            <a:ext cx="1683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sp>
        <p:nvSpPr>
          <p:cNvPr id="130" name="Google Shape;130;p21"/>
          <p:cNvSpPr txBox="1"/>
          <p:nvPr/>
        </p:nvSpPr>
        <p:spPr>
          <a:xfrm>
            <a:off x="4938475" y="3803796"/>
            <a:ext cx="1683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sp>
        <p:nvSpPr>
          <p:cNvPr id="131" name="Google Shape;131;p21"/>
          <p:cNvSpPr txBox="1"/>
          <p:nvPr/>
        </p:nvSpPr>
        <p:spPr>
          <a:xfrm>
            <a:off x="4938475" y="4119298"/>
            <a:ext cx="1683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sp>
        <p:nvSpPr>
          <p:cNvPr id="132" name="Google Shape;132;p21"/>
          <p:cNvSpPr txBox="1"/>
          <p:nvPr/>
        </p:nvSpPr>
        <p:spPr>
          <a:xfrm>
            <a:off x="4938475" y="4451586"/>
            <a:ext cx="1683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sp>
        <p:nvSpPr>
          <p:cNvPr id="133" name="Google Shape;133;p21"/>
          <p:cNvSpPr txBox="1"/>
          <p:nvPr/>
        </p:nvSpPr>
        <p:spPr>
          <a:xfrm>
            <a:off x="7121346" y="4119301"/>
            <a:ext cx="1710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sp>
        <p:nvSpPr>
          <p:cNvPr id="134" name="Google Shape;134;p21"/>
          <p:cNvSpPr txBox="1"/>
          <p:nvPr/>
        </p:nvSpPr>
        <p:spPr>
          <a:xfrm>
            <a:off x="7121346" y="4451589"/>
            <a:ext cx="1710000" cy="169200"/>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0"/>
              </a:spcAft>
              <a:buNone/>
            </a:pPr>
            <a:endParaRPr sz="1100">
              <a:solidFill>
                <a:srgbClr val="303030"/>
              </a:solidFill>
              <a:latin typeface="IBM Plex Mono"/>
              <a:ea typeface="IBM Plex Mono"/>
              <a:cs typeface="IBM Plex Mono"/>
              <a:sym typeface="IBM Plex Mono"/>
            </a:endParaRPr>
          </a:p>
        </p:txBody>
      </p:sp>
      <p:cxnSp>
        <p:nvCxnSpPr>
          <p:cNvPr id="135" name="Google Shape;135;p21"/>
          <p:cNvCxnSpPr/>
          <p:nvPr/>
        </p:nvCxnSpPr>
        <p:spPr>
          <a:xfrm rot="10800000">
            <a:off x="4699500" y="565800"/>
            <a:ext cx="0" cy="4109100"/>
          </a:xfrm>
          <a:prstGeom prst="straightConnector1">
            <a:avLst/>
          </a:prstGeom>
          <a:noFill/>
          <a:ln w="19050" cap="flat" cmpd="sng">
            <a:solidFill>
              <a:schemeClr val="accent4"/>
            </a:solidFill>
            <a:prstDash val="solid"/>
            <a:round/>
            <a:headEnd type="none" w="med" len="med"/>
            <a:tailEnd type="none" w="med" len="med"/>
          </a:ln>
        </p:spPr>
      </p:cxnSp>
      <p:cxnSp>
        <p:nvCxnSpPr>
          <p:cNvPr id="136" name="Google Shape;136;p21"/>
          <p:cNvCxnSpPr/>
          <p:nvPr/>
        </p:nvCxnSpPr>
        <p:spPr>
          <a:xfrm rot="10800000">
            <a:off x="6872275" y="565800"/>
            <a:ext cx="0" cy="4109100"/>
          </a:xfrm>
          <a:prstGeom prst="straightConnector1">
            <a:avLst/>
          </a:prstGeom>
          <a:noFill/>
          <a:ln w="19050" cap="flat" cmpd="sng">
            <a:solidFill>
              <a:schemeClr val="accent4"/>
            </a:solidFill>
            <a:prstDash val="solid"/>
            <a:round/>
            <a:headEnd type="none" w="med" len="med"/>
            <a:tailEnd type="none" w="med" len="med"/>
          </a:ln>
        </p:spPr>
      </p:cxnSp>
      <p:cxnSp>
        <p:nvCxnSpPr>
          <p:cNvPr id="137" name="Google Shape;137;p21"/>
          <p:cNvCxnSpPr/>
          <p:nvPr/>
        </p:nvCxnSpPr>
        <p:spPr>
          <a:xfrm>
            <a:off x="2488425" y="1300175"/>
            <a:ext cx="6347100" cy="0"/>
          </a:xfrm>
          <a:prstGeom prst="straightConnector1">
            <a:avLst/>
          </a:prstGeom>
          <a:noFill/>
          <a:ln w="19050" cap="flat" cmpd="sng">
            <a:solidFill>
              <a:schemeClr val="accent4"/>
            </a:solidFill>
            <a:prstDash val="solid"/>
            <a:round/>
            <a:headEnd type="none" w="med" len="med"/>
            <a:tailEnd type="none" w="med" len="med"/>
          </a:ln>
        </p:spPr>
      </p:cxnSp>
      <p:sp>
        <p:nvSpPr>
          <p:cNvPr id="138" name="Google Shape;138;p21"/>
          <p:cNvSpPr txBox="1">
            <a:spLocks noGrp="1"/>
          </p:cNvSpPr>
          <p:nvPr>
            <p:ph type="body" idx="1"/>
          </p:nvPr>
        </p:nvSpPr>
        <p:spPr>
          <a:xfrm>
            <a:off x="251400" y="3003825"/>
            <a:ext cx="1967100" cy="969300"/>
          </a:xfrm>
          <a:prstGeom prst="rect">
            <a:avLst/>
          </a:prstGeom>
          <a:noFill/>
          <a:ln>
            <a:noFill/>
          </a:ln>
        </p:spPr>
        <p:txBody>
          <a:bodyPr spcFirstLastPara="1" wrap="square" lIns="0" tIns="91425" rIns="0" bIns="0" anchor="ctr"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39" name="Google Shape;139;p21"/>
          <p:cNvSpPr txBox="1">
            <a:spLocks noGrp="1"/>
          </p:cNvSpPr>
          <p:nvPr>
            <p:ph type="body" idx="2"/>
          </p:nvPr>
        </p:nvSpPr>
        <p:spPr>
          <a:xfrm>
            <a:off x="2776938" y="1403275"/>
            <a:ext cx="1798800" cy="3298200"/>
          </a:xfrm>
          <a:prstGeom prst="rect">
            <a:avLst/>
          </a:prstGeom>
        </p:spPr>
        <p:txBody>
          <a:bodyPr spcFirstLastPara="1" wrap="square" lIns="0" tIns="91425" rIns="0" bIns="0" anchor="t" anchorCtr="0">
            <a:noAutofit/>
          </a:bodyPr>
          <a:lstStyle>
            <a:lvl1pPr marL="457200" lvl="0" indent="-298450">
              <a:lnSpc>
                <a:spcPct val="200000"/>
              </a:lnSpc>
              <a:spcBef>
                <a:spcPts val="0"/>
              </a:spcBef>
              <a:spcAft>
                <a:spcPts val="0"/>
              </a:spcAft>
              <a:buSzPts val="1100"/>
              <a:buChar char="●"/>
              <a:defRPr sz="1100"/>
            </a:lvl1pPr>
            <a:lvl2pPr marL="914400" lvl="1" indent="-298450">
              <a:lnSpc>
                <a:spcPct val="200000"/>
              </a:lnSpc>
              <a:spcBef>
                <a:spcPts val="0"/>
              </a:spcBef>
              <a:spcAft>
                <a:spcPts val="0"/>
              </a:spcAft>
              <a:buSzPts val="1100"/>
              <a:buChar char="○"/>
              <a:defRPr sz="1100"/>
            </a:lvl2pPr>
            <a:lvl3pPr marL="1371600" lvl="2" indent="-298450">
              <a:lnSpc>
                <a:spcPct val="200000"/>
              </a:lnSpc>
              <a:spcBef>
                <a:spcPts val="0"/>
              </a:spcBef>
              <a:spcAft>
                <a:spcPts val="0"/>
              </a:spcAft>
              <a:buSzPts val="1100"/>
              <a:buChar char="■"/>
              <a:defRPr sz="1100"/>
            </a:lvl3pPr>
            <a:lvl4pPr marL="1828800" lvl="3" indent="-298450">
              <a:lnSpc>
                <a:spcPct val="200000"/>
              </a:lnSpc>
              <a:spcBef>
                <a:spcPts val="0"/>
              </a:spcBef>
              <a:spcAft>
                <a:spcPts val="0"/>
              </a:spcAft>
              <a:buSzPts val="1100"/>
              <a:buChar char="●"/>
              <a:defRPr sz="1100"/>
            </a:lvl4pPr>
            <a:lvl5pPr marL="2286000" lvl="4" indent="-298450">
              <a:lnSpc>
                <a:spcPct val="200000"/>
              </a:lnSpc>
              <a:spcBef>
                <a:spcPts val="0"/>
              </a:spcBef>
              <a:spcAft>
                <a:spcPts val="0"/>
              </a:spcAft>
              <a:buSzPts val="1100"/>
              <a:buChar char="○"/>
              <a:defRPr sz="1100"/>
            </a:lvl5pPr>
            <a:lvl6pPr marL="2743200" lvl="5" indent="-298450">
              <a:lnSpc>
                <a:spcPct val="200000"/>
              </a:lnSpc>
              <a:spcBef>
                <a:spcPts val="0"/>
              </a:spcBef>
              <a:spcAft>
                <a:spcPts val="0"/>
              </a:spcAft>
              <a:buSzPts val="1100"/>
              <a:buChar char="■"/>
              <a:defRPr sz="1100"/>
            </a:lvl6pPr>
            <a:lvl7pPr marL="3200400" lvl="6" indent="-298450">
              <a:lnSpc>
                <a:spcPct val="200000"/>
              </a:lnSpc>
              <a:spcBef>
                <a:spcPts val="0"/>
              </a:spcBef>
              <a:spcAft>
                <a:spcPts val="0"/>
              </a:spcAft>
              <a:buSzPts val="1100"/>
              <a:buChar char="●"/>
              <a:defRPr sz="1100"/>
            </a:lvl7pPr>
            <a:lvl8pPr marL="3657600" lvl="7" indent="-298450">
              <a:lnSpc>
                <a:spcPct val="200000"/>
              </a:lnSpc>
              <a:spcBef>
                <a:spcPts val="0"/>
              </a:spcBef>
              <a:spcAft>
                <a:spcPts val="0"/>
              </a:spcAft>
              <a:buSzPts val="1100"/>
              <a:buChar char="○"/>
              <a:defRPr sz="1100"/>
            </a:lvl8pPr>
            <a:lvl9pPr marL="4114800" lvl="8" indent="-298450">
              <a:lnSpc>
                <a:spcPct val="200000"/>
              </a:lnSpc>
              <a:spcBef>
                <a:spcPts val="0"/>
              </a:spcBef>
              <a:spcAft>
                <a:spcPts val="0"/>
              </a:spcAft>
              <a:buSzPts val="1100"/>
              <a:buChar char="■"/>
              <a:defRPr sz="1100"/>
            </a:lvl9pPr>
          </a:lstStyle>
          <a:p>
            <a:endParaRPr/>
          </a:p>
        </p:txBody>
      </p:sp>
      <p:sp>
        <p:nvSpPr>
          <p:cNvPr id="140" name="Google Shape;140;p21"/>
          <p:cNvSpPr txBox="1">
            <a:spLocks noGrp="1"/>
          </p:cNvSpPr>
          <p:nvPr>
            <p:ph type="body" idx="3"/>
          </p:nvPr>
        </p:nvSpPr>
        <p:spPr>
          <a:xfrm>
            <a:off x="4955375" y="1403275"/>
            <a:ext cx="1710000" cy="3298200"/>
          </a:xfrm>
          <a:prstGeom prst="rect">
            <a:avLst/>
          </a:prstGeom>
          <a:noFill/>
          <a:ln>
            <a:noFill/>
          </a:ln>
        </p:spPr>
        <p:txBody>
          <a:bodyPr spcFirstLastPara="1" wrap="square" lIns="0" tIns="91425" rIns="0" bIns="0" anchor="ctr" anchorCtr="0">
            <a:noAutofit/>
          </a:bodyPr>
          <a:lstStyle>
            <a:lvl1pPr marL="457200" lvl="0"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41" name="Google Shape;141;p21"/>
          <p:cNvSpPr txBox="1">
            <a:spLocks noGrp="1"/>
          </p:cNvSpPr>
          <p:nvPr>
            <p:ph type="body" idx="4"/>
          </p:nvPr>
        </p:nvSpPr>
        <p:spPr>
          <a:xfrm>
            <a:off x="7147560" y="1403275"/>
            <a:ext cx="1641600" cy="3298200"/>
          </a:xfrm>
          <a:prstGeom prst="rect">
            <a:avLst/>
          </a:prstGeom>
          <a:noFill/>
          <a:ln>
            <a:noFill/>
          </a:ln>
        </p:spPr>
        <p:txBody>
          <a:bodyPr spcFirstLastPara="1" wrap="square" lIns="0" tIns="91425" rIns="0" bIns="0" anchor="ctr" anchorCtr="0">
            <a:noAutofit/>
          </a:bodyPr>
          <a:lstStyle>
            <a:lvl1pPr marL="457200" lvl="0"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lnSpc>
                <a:spcPct val="200000"/>
              </a:lnSpc>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42" name="Google Shape;142;p21"/>
          <p:cNvSpPr txBox="1">
            <a:spLocks noGrp="1"/>
          </p:cNvSpPr>
          <p:nvPr>
            <p:ph type="subTitle" idx="5"/>
          </p:nvPr>
        </p:nvSpPr>
        <p:spPr>
          <a:xfrm>
            <a:off x="2655800" y="702100"/>
            <a:ext cx="1581000" cy="645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800"/>
              <a:buNone/>
              <a:defRPr sz="1800">
                <a:solidFill>
                  <a:schemeClr val="accent3"/>
                </a:solidFill>
              </a:defRPr>
            </a:lvl1pPr>
            <a:lvl2pPr lvl="1">
              <a:spcBef>
                <a:spcPts val="0"/>
              </a:spcBef>
              <a:spcAft>
                <a:spcPts val="0"/>
              </a:spcAft>
              <a:buClr>
                <a:schemeClr val="accent3"/>
              </a:buClr>
              <a:buSzPts val="1800"/>
              <a:buNone/>
              <a:defRPr sz="1800">
                <a:solidFill>
                  <a:schemeClr val="accent3"/>
                </a:solidFill>
              </a:defRPr>
            </a:lvl2pPr>
            <a:lvl3pPr lvl="2">
              <a:spcBef>
                <a:spcPts val="0"/>
              </a:spcBef>
              <a:spcAft>
                <a:spcPts val="0"/>
              </a:spcAft>
              <a:buClr>
                <a:schemeClr val="accent3"/>
              </a:buClr>
              <a:buSzPts val="1800"/>
              <a:buNone/>
              <a:defRPr sz="1800">
                <a:solidFill>
                  <a:schemeClr val="accent3"/>
                </a:solidFill>
              </a:defRPr>
            </a:lvl3pPr>
            <a:lvl4pPr lvl="3">
              <a:spcBef>
                <a:spcPts val="0"/>
              </a:spcBef>
              <a:spcAft>
                <a:spcPts val="0"/>
              </a:spcAft>
              <a:buClr>
                <a:schemeClr val="accent3"/>
              </a:buClr>
              <a:buSzPts val="1800"/>
              <a:buNone/>
              <a:defRPr sz="1800">
                <a:solidFill>
                  <a:schemeClr val="accent3"/>
                </a:solidFill>
              </a:defRPr>
            </a:lvl4pPr>
            <a:lvl5pPr lvl="4">
              <a:spcBef>
                <a:spcPts val="0"/>
              </a:spcBef>
              <a:spcAft>
                <a:spcPts val="0"/>
              </a:spcAft>
              <a:buClr>
                <a:schemeClr val="accent3"/>
              </a:buClr>
              <a:buSzPts val="1800"/>
              <a:buNone/>
              <a:defRPr sz="1800">
                <a:solidFill>
                  <a:schemeClr val="accent3"/>
                </a:solidFill>
              </a:defRPr>
            </a:lvl5pPr>
            <a:lvl6pPr lvl="5">
              <a:spcBef>
                <a:spcPts val="0"/>
              </a:spcBef>
              <a:spcAft>
                <a:spcPts val="0"/>
              </a:spcAft>
              <a:buClr>
                <a:schemeClr val="accent3"/>
              </a:buClr>
              <a:buSzPts val="1800"/>
              <a:buNone/>
              <a:defRPr sz="1800">
                <a:solidFill>
                  <a:schemeClr val="accent3"/>
                </a:solidFill>
              </a:defRPr>
            </a:lvl6pPr>
            <a:lvl7pPr lvl="6">
              <a:spcBef>
                <a:spcPts val="0"/>
              </a:spcBef>
              <a:spcAft>
                <a:spcPts val="0"/>
              </a:spcAft>
              <a:buClr>
                <a:schemeClr val="accent3"/>
              </a:buClr>
              <a:buSzPts val="1800"/>
              <a:buNone/>
              <a:defRPr sz="1800">
                <a:solidFill>
                  <a:schemeClr val="accent3"/>
                </a:solidFill>
              </a:defRPr>
            </a:lvl7pPr>
            <a:lvl8pPr lvl="7">
              <a:spcBef>
                <a:spcPts val="0"/>
              </a:spcBef>
              <a:spcAft>
                <a:spcPts val="0"/>
              </a:spcAft>
              <a:buClr>
                <a:schemeClr val="accent3"/>
              </a:buClr>
              <a:buSzPts val="1800"/>
              <a:buNone/>
              <a:defRPr sz="1800">
                <a:solidFill>
                  <a:schemeClr val="accent3"/>
                </a:solidFill>
              </a:defRPr>
            </a:lvl8pPr>
            <a:lvl9pPr lvl="8">
              <a:spcBef>
                <a:spcPts val="0"/>
              </a:spcBef>
              <a:spcAft>
                <a:spcPts val="0"/>
              </a:spcAft>
              <a:buClr>
                <a:schemeClr val="accent3"/>
              </a:buClr>
              <a:buSzPts val="1800"/>
              <a:buNone/>
              <a:defRPr sz="1800">
                <a:solidFill>
                  <a:schemeClr val="accent3"/>
                </a:solidFill>
              </a:defRPr>
            </a:lvl9pPr>
          </a:lstStyle>
          <a:p>
            <a:endParaRPr/>
          </a:p>
        </p:txBody>
      </p:sp>
      <p:sp>
        <p:nvSpPr>
          <p:cNvPr id="143" name="Google Shape;143;p21"/>
          <p:cNvSpPr txBox="1">
            <a:spLocks noGrp="1"/>
          </p:cNvSpPr>
          <p:nvPr>
            <p:ph type="subTitle" idx="6"/>
          </p:nvPr>
        </p:nvSpPr>
        <p:spPr>
          <a:xfrm>
            <a:off x="4823475" y="702100"/>
            <a:ext cx="1581000" cy="645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800"/>
              <a:buNone/>
              <a:defRPr sz="1800">
                <a:solidFill>
                  <a:schemeClr val="accent3"/>
                </a:solidFill>
              </a:defRPr>
            </a:lvl1pPr>
            <a:lvl2pPr lvl="1">
              <a:spcBef>
                <a:spcPts val="0"/>
              </a:spcBef>
              <a:spcAft>
                <a:spcPts val="0"/>
              </a:spcAft>
              <a:buClr>
                <a:schemeClr val="accent3"/>
              </a:buClr>
              <a:buSzPts val="1800"/>
              <a:buNone/>
              <a:defRPr sz="1800">
                <a:solidFill>
                  <a:schemeClr val="accent3"/>
                </a:solidFill>
              </a:defRPr>
            </a:lvl2pPr>
            <a:lvl3pPr lvl="2">
              <a:spcBef>
                <a:spcPts val="0"/>
              </a:spcBef>
              <a:spcAft>
                <a:spcPts val="0"/>
              </a:spcAft>
              <a:buClr>
                <a:schemeClr val="accent3"/>
              </a:buClr>
              <a:buSzPts val="1800"/>
              <a:buNone/>
              <a:defRPr sz="1800">
                <a:solidFill>
                  <a:schemeClr val="accent3"/>
                </a:solidFill>
              </a:defRPr>
            </a:lvl3pPr>
            <a:lvl4pPr lvl="3">
              <a:spcBef>
                <a:spcPts val="0"/>
              </a:spcBef>
              <a:spcAft>
                <a:spcPts val="0"/>
              </a:spcAft>
              <a:buClr>
                <a:schemeClr val="accent3"/>
              </a:buClr>
              <a:buSzPts val="1800"/>
              <a:buNone/>
              <a:defRPr sz="1800">
                <a:solidFill>
                  <a:schemeClr val="accent3"/>
                </a:solidFill>
              </a:defRPr>
            </a:lvl4pPr>
            <a:lvl5pPr lvl="4">
              <a:spcBef>
                <a:spcPts val="0"/>
              </a:spcBef>
              <a:spcAft>
                <a:spcPts val="0"/>
              </a:spcAft>
              <a:buClr>
                <a:schemeClr val="accent3"/>
              </a:buClr>
              <a:buSzPts val="1800"/>
              <a:buNone/>
              <a:defRPr sz="1800">
                <a:solidFill>
                  <a:schemeClr val="accent3"/>
                </a:solidFill>
              </a:defRPr>
            </a:lvl5pPr>
            <a:lvl6pPr lvl="5">
              <a:spcBef>
                <a:spcPts val="0"/>
              </a:spcBef>
              <a:spcAft>
                <a:spcPts val="0"/>
              </a:spcAft>
              <a:buClr>
                <a:schemeClr val="accent3"/>
              </a:buClr>
              <a:buSzPts val="1800"/>
              <a:buNone/>
              <a:defRPr sz="1800">
                <a:solidFill>
                  <a:schemeClr val="accent3"/>
                </a:solidFill>
              </a:defRPr>
            </a:lvl6pPr>
            <a:lvl7pPr lvl="6">
              <a:spcBef>
                <a:spcPts val="0"/>
              </a:spcBef>
              <a:spcAft>
                <a:spcPts val="0"/>
              </a:spcAft>
              <a:buClr>
                <a:schemeClr val="accent3"/>
              </a:buClr>
              <a:buSzPts val="1800"/>
              <a:buNone/>
              <a:defRPr sz="1800">
                <a:solidFill>
                  <a:schemeClr val="accent3"/>
                </a:solidFill>
              </a:defRPr>
            </a:lvl7pPr>
            <a:lvl8pPr lvl="7">
              <a:spcBef>
                <a:spcPts val="0"/>
              </a:spcBef>
              <a:spcAft>
                <a:spcPts val="0"/>
              </a:spcAft>
              <a:buClr>
                <a:schemeClr val="accent3"/>
              </a:buClr>
              <a:buSzPts val="1800"/>
              <a:buNone/>
              <a:defRPr sz="1800">
                <a:solidFill>
                  <a:schemeClr val="accent3"/>
                </a:solidFill>
              </a:defRPr>
            </a:lvl8pPr>
            <a:lvl9pPr lvl="8">
              <a:spcBef>
                <a:spcPts val="0"/>
              </a:spcBef>
              <a:spcAft>
                <a:spcPts val="0"/>
              </a:spcAft>
              <a:buClr>
                <a:schemeClr val="accent3"/>
              </a:buClr>
              <a:buSzPts val="1800"/>
              <a:buNone/>
              <a:defRPr sz="1800">
                <a:solidFill>
                  <a:schemeClr val="accent3"/>
                </a:solidFill>
              </a:defRPr>
            </a:lvl9pPr>
          </a:lstStyle>
          <a:p>
            <a:endParaRPr/>
          </a:p>
        </p:txBody>
      </p:sp>
      <p:sp>
        <p:nvSpPr>
          <p:cNvPr id="144" name="Google Shape;144;p21"/>
          <p:cNvSpPr txBox="1">
            <a:spLocks noGrp="1"/>
          </p:cNvSpPr>
          <p:nvPr>
            <p:ph type="subTitle" idx="7"/>
          </p:nvPr>
        </p:nvSpPr>
        <p:spPr>
          <a:xfrm>
            <a:off x="6991150" y="702100"/>
            <a:ext cx="1581000" cy="645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800"/>
              <a:buNone/>
              <a:defRPr sz="1800">
                <a:solidFill>
                  <a:schemeClr val="accent3"/>
                </a:solidFill>
              </a:defRPr>
            </a:lvl1pPr>
            <a:lvl2pPr lvl="1">
              <a:spcBef>
                <a:spcPts val="0"/>
              </a:spcBef>
              <a:spcAft>
                <a:spcPts val="0"/>
              </a:spcAft>
              <a:buClr>
                <a:schemeClr val="accent3"/>
              </a:buClr>
              <a:buSzPts val="1800"/>
              <a:buNone/>
              <a:defRPr sz="1800">
                <a:solidFill>
                  <a:schemeClr val="accent3"/>
                </a:solidFill>
              </a:defRPr>
            </a:lvl2pPr>
            <a:lvl3pPr lvl="2">
              <a:spcBef>
                <a:spcPts val="0"/>
              </a:spcBef>
              <a:spcAft>
                <a:spcPts val="0"/>
              </a:spcAft>
              <a:buClr>
                <a:schemeClr val="accent3"/>
              </a:buClr>
              <a:buSzPts val="1800"/>
              <a:buNone/>
              <a:defRPr sz="1800">
                <a:solidFill>
                  <a:schemeClr val="accent3"/>
                </a:solidFill>
              </a:defRPr>
            </a:lvl3pPr>
            <a:lvl4pPr lvl="3">
              <a:spcBef>
                <a:spcPts val="0"/>
              </a:spcBef>
              <a:spcAft>
                <a:spcPts val="0"/>
              </a:spcAft>
              <a:buClr>
                <a:schemeClr val="accent3"/>
              </a:buClr>
              <a:buSzPts val="1800"/>
              <a:buNone/>
              <a:defRPr sz="1800">
                <a:solidFill>
                  <a:schemeClr val="accent3"/>
                </a:solidFill>
              </a:defRPr>
            </a:lvl4pPr>
            <a:lvl5pPr lvl="4">
              <a:spcBef>
                <a:spcPts val="0"/>
              </a:spcBef>
              <a:spcAft>
                <a:spcPts val="0"/>
              </a:spcAft>
              <a:buClr>
                <a:schemeClr val="accent3"/>
              </a:buClr>
              <a:buSzPts val="1800"/>
              <a:buNone/>
              <a:defRPr sz="1800">
                <a:solidFill>
                  <a:schemeClr val="accent3"/>
                </a:solidFill>
              </a:defRPr>
            </a:lvl5pPr>
            <a:lvl6pPr lvl="5">
              <a:spcBef>
                <a:spcPts val="0"/>
              </a:spcBef>
              <a:spcAft>
                <a:spcPts val="0"/>
              </a:spcAft>
              <a:buClr>
                <a:schemeClr val="accent3"/>
              </a:buClr>
              <a:buSzPts val="1800"/>
              <a:buNone/>
              <a:defRPr sz="1800">
                <a:solidFill>
                  <a:schemeClr val="accent3"/>
                </a:solidFill>
              </a:defRPr>
            </a:lvl6pPr>
            <a:lvl7pPr lvl="6">
              <a:spcBef>
                <a:spcPts val="0"/>
              </a:spcBef>
              <a:spcAft>
                <a:spcPts val="0"/>
              </a:spcAft>
              <a:buClr>
                <a:schemeClr val="accent3"/>
              </a:buClr>
              <a:buSzPts val="1800"/>
              <a:buNone/>
              <a:defRPr sz="1800">
                <a:solidFill>
                  <a:schemeClr val="accent3"/>
                </a:solidFill>
              </a:defRPr>
            </a:lvl7pPr>
            <a:lvl8pPr lvl="7">
              <a:spcBef>
                <a:spcPts val="0"/>
              </a:spcBef>
              <a:spcAft>
                <a:spcPts val="0"/>
              </a:spcAft>
              <a:buClr>
                <a:schemeClr val="accent3"/>
              </a:buClr>
              <a:buSzPts val="1800"/>
              <a:buNone/>
              <a:defRPr sz="1800">
                <a:solidFill>
                  <a:schemeClr val="accent3"/>
                </a:solidFill>
              </a:defRPr>
            </a:lvl8pPr>
            <a:lvl9pPr lvl="8">
              <a:spcBef>
                <a:spcPts val="0"/>
              </a:spcBef>
              <a:spcAft>
                <a:spcPts val="0"/>
              </a:spcAft>
              <a:buClr>
                <a:schemeClr val="accent3"/>
              </a:buClr>
              <a:buSzPts val="1800"/>
              <a:buNone/>
              <a:defRPr sz="1800">
                <a:solidFill>
                  <a:schemeClr val="accent3"/>
                </a:solidFill>
              </a:defRPr>
            </a:lvl9pPr>
          </a:lstStyle>
          <a:p>
            <a:endParaRPr/>
          </a:p>
        </p:txBody>
      </p:sp>
      <p:sp>
        <p:nvSpPr>
          <p:cNvPr id="145" name="Google Shape;145;p21"/>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21"/>
          <p:cNvSpPr txBox="1">
            <a:spLocks noGrp="1"/>
          </p:cNvSpPr>
          <p:nvPr>
            <p:ph type="body" idx="8"/>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ep by Step 1">
  <p:cSld name="CUSTOM_19">
    <p:spTree>
      <p:nvGrpSpPr>
        <p:cNvPr id="1" name="Shape 147"/>
        <p:cNvGrpSpPr/>
        <p:nvPr/>
      </p:nvGrpSpPr>
      <p:grpSpPr>
        <a:xfrm>
          <a:off x="0" y="0"/>
          <a:ext cx="0" cy="0"/>
          <a:chOff x="0" y="0"/>
          <a:chExt cx="0" cy="0"/>
        </a:xfrm>
      </p:grpSpPr>
      <p:sp>
        <p:nvSpPr>
          <p:cNvPr id="148" name="Google Shape;148;p22"/>
          <p:cNvSpPr txBox="1">
            <a:spLocks noGrp="1"/>
          </p:cNvSpPr>
          <p:nvPr>
            <p:ph type="body" idx="1"/>
          </p:nvPr>
        </p:nvSpPr>
        <p:spPr>
          <a:xfrm>
            <a:off x="269588" y="1808975"/>
            <a:ext cx="1967100" cy="969300"/>
          </a:xfrm>
          <a:prstGeom prst="rect">
            <a:avLst/>
          </a:prstGeom>
        </p:spPr>
        <p:txBody>
          <a:bodyPr spcFirstLastPara="1" wrap="square" lIns="0" tIns="91425" rIns="0" bIns="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49" name="Google Shape;149;p22"/>
          <p:cNvSpPr txBox="1">
            <a:spLocks noGrp="1"/>
          </p:cNvSpPr>
          <p:nvPr>
            <p:ph type="subTitle" idx="2"/>
          </p:nvPr>
        </p:nvSpPr>
        <p:spPr>
          <a:xfrm>
            <a:off x="181700" y="122397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150" name="Google Shape;150;p22"/>
          <p:cNvSpPr txBox="1">
            <a:spLocks noGrp="1"/>
          </p:cNvSpPr>
          <p:nvPr>
            <p:ph type="body" idx="3"/>
          </p:nvPr>
        </p:nvSpPr>
        <p:spPr>
          <a:xfrm>
            <a:off x="4641263" y="1808975"/>
            <a:ext cx="1967100" cy="969300"/>
          </a:xfrm>
          <a:prstGeom prst="rect">
            <a:avLst/>
          </a:prstGeom>
          <a:noFill/>
          <a:ln>
            <a:noFill/>
          </a:ln>
        </p:spPr>
        <p:txBody>
          <a:bodyPr spcFirstLastPara="1" wrap="square" lIns="0" tIns="91425" rIns="0" bIns="0" anchor="ctr"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51" name="Google Shape;151;p22"/>
          <p:cNvSpPr txBox="1">
            <a:spLocks noGrp="1"/>
          </p:cNvSpPr>
          <p:nvPr>
            <p:ph type="subTitle" idx="4"/>
          </p:nvPr>
        </p:nvSpPr>
        <p:spPr>
          <a:xfrm>
            <a:off x="4553375" y="122397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152" name="Google Shape;152;p22"/>
          <p:cNvSpPr txBox="1">
            <a:spLocks noGrp="1"/>
          </p:cNvSpPr>
          <p:nvPr>
            <p:ph type="body" idx="5"/>
          </p:nvPr>
        </p:nvSpPr>
        <p:spPr>
          <a:xfrm>
            <a:off x="2455525" y="843125"/>
            <a:ext cx="1967100" cy="969300"/>
          </a:xfrm>
          <a:prstGeom prst="rect">
            <a:avLst/>
          </a:prstGeom>
          <a:noFill/>
          <a:ln>
            <a:noFill/>
          </a:ln>
        </p:spPr>
        <p:txBody>
          <a:bodyPr spcFirstLastPara="1" wrap="square" lIns="0" tIns="91425" rIns="0" bIns="0" anchor="ctr"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53" name="Google Shape;153;p22"/>
          <p:cNvSpPr txBox="1">
            <a:spLocks noGrp="1"/>
          </p:cNvSpPr>
          <p:nvPr>
            <p:ph type="subTitle" idx="6"/>
          </p:nvPr>
        </p:nvSpPr>
        <p:spPr>
          <a:xfrm>
            <a:off x="2367638" y="25812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154" name="Google Shape;154;p22"/>
          <p:cNvSpPr txBox="1">
            <a:spLocks noGrp="1"/>
          </p:cNvSpPr>
          <p:nvPr>
            <p:ph type="body" idx="7"/>
          </p:nvPr>
        </p:nvSpPr>
        <p:spPr>
          <a:xfrm>
            <a:off x="6797775" y="843125"/>
            <a:ext cx="1967100" cy="969300"/>
          </a:xfrm>
          <a:prstGeom prst="rect">
            <a:avLst/>
          </a:prstGeom>
          <a:noFill/>
          <a:ln>
            <a:noFill/>
          </a:ln>
        </p:spPr>
        <p:txBody>
          <a:bodyPr spcFirstLastPara="1" wrap="square" lIns="0" tIns="91425" rIns="0" bIns="0" anchor="ctr" anchorCtr="0">
            <a:noAutofit/>
          </a:bodyPr>
          <a:lstStyle>
            <a:lvl1pPr marL="457200" lvl="0" indent="-298450">
              <a:spcBef>
                <a:spcPts val="0"/>
              </a:spcBef>
              <a:spcAft>
                <a:spcPts val="0"/>
              </a:spcAft>
              <a:buSzPts val="1100"/>
              <a:buFont typeface="IBM Plex Mono"/>
              <a:buChar char="●"/>
              <a:defRPr sz="1100">
                <a:latin typeface="IBM Plex Mono"/>
                <a:ea typeface="IBM Plex Mono"/>
                <a:cs typeface="IBM Plex Mono"/>
                <a:sym typeface="IBM Plex Mono"/>
              </a:defRPr>
            </a:lvl1pPr>
            <a:lvl2pPr marL="914400" lvl="1" indent="-298450">
              <a:spcBef>
                <a:spcPts val="0"/>
              </a:spcBef>
              <a:spcAft>
                <a:spcPts val="0"/>
              </a:spcAft>
              <a:buSzPts val="1100"/>
              <a:buFont typeface="IBM Plex Mono"/>
              <a:buChar char="○"/>
              <a:defRPr sz="1100">
                <a:latin typeface="IBM Plex Mono"/>
                <a:ea typeface="IBM Plex Mono"/>
                <a:cs typeface="IBM Plex Mono"/>
                <a:sym typeface="IBM Plex Mono"/>
              </a:defRPr>
            </a:lvl2pPr>
            <a:lvl3pPr marL="1371600" lvl="2" indent="-298450">
              <a:spcBef>
                <a:spcPts val="0"/>
              </a:spcBef>
              <a:spcAft>
                <a:spcPts val="0"/>
              </a:spcAft>
              <a:buSzPts val="1100"/>
              <a:buFont typeface="IBM Plex Mono"/>
              <a:buChar char="■"/>
              <a:defRPr sz="1100">
                <a:latin typeface="IBM Plex Mono"/>
                <a:ea typeface="IBM Plex Mono"/>
                <a:cs typeface="IBM Plex Mono"/>
                <a:sym typeface="IBM Plex Mono"/>
              </a:defRPr>
            </a:lvl3pPr>
            <a:lvl4pPr marL="1828800" lvl="3" indent="-298450">
              <a:spcBef>
                <a:spcPts val="0"/>
              </a:spcBef>
              <a:spcAft>
                <a:spcPts val="0"/>
              </a:spcAft>
              <a:buSzPts val="1100"/>
              <a:buFont typeface="IBM Plex Mono"/>
              <a:buChar char="●"/>
              <a:defRPr sz="1100">
                <a:latin typeface="IBM Plex Mono"/>
                <a:ea typeface="IBM Plex Mono"/>
                <a:cs typeface="IBM Plex Mono"/>
                <a:sym typeface="IBM Plex Mono"/>
              </a:defRPr>
            </a:lvl4pPr>
            <a:lvl5pPr marL="2286000" lvl="4" indent="-298450">
              <a:spcBef>
                <a:spcPts val="0"/>
              </a:spcBef>
              <a:spcAft>
                <a:spcPts val="0"/>
              </a:spcAft>
              <a:buSzPts val="1100"/>
              <a:buFont typeface="IBM Plex Mono"/>
              <a:buChar char="○"/>
              <a:defRPr sz="1100">
                <a:latin typeface="IBM Plex Mono"/>
                <a:ea typeface="IBM Plex Mono"/>
                <a:cs typeface="IBM Plex Mono"/>
                <a:sym typeface="IBM Plex Mono"/>
              </a:defRPr>
            </a:lvl5pPr>
            <a:lvl6pPr marL="2743200" lvl="5" indent="-298450">
              <a:spcBef>
                <a:spcPts val="0"/>
              </a:spcBef>
              <a:spcAft>
                <a:spcPts val="0"/>
              </a:spcAft>
              <a:buSzPts val="1100"/>
              <a:buFont typeface="IBM Plex Mono"/>
              <a:buChar char="■"/>
              <a:defRPr sz="1100">
                <a:latin typeface="IBM Plex Mono"/>
                <a:ea typeface="IBM Plex Mono"/>
                <a:cs typeface="IBM Plex Mono"/>
                <a:sym typeface="IBM Plex Mono"/>
              </a:defRPr>
            </a:lvl6pPr>
            <a:lvl7pPr marL="3200400" lvl="6" indent="-298450">
              <a:spcBef>
                <a:spcPts val="0"/>
              </a:spcBef>
              <a:spcAft>
                <a:spcPts val="0"/>
              </a:spcAft>
              <a:buSzPts val="1100"/>
              <a:buFont typeface="IBM Plex Mono"/>
              <a:buChar char="●"/>
              <a:defRPr sz="1100">
                <a:latin typeface="IBM Plex Mono"/>
                <a:ea typeface="IBM Plex Mono"/>
                <a:cs typeface="IBM Plex Mono"/>
                <a:sym typeface="IBM Plex Mono"/>
              </a:defRPr>
            </a:lvl7pPr>
            <a:lvl8pPr marL="3657600" lvl="7" indent="-298450">
              <a:spcBef>
                <a:spcPts val="0"/>
              </a:spcBef>
              <a:spcAft>
                <a:spcPts val="0"/>
              </a:spcAft>
              <a:buSzPts val="1100"/>
              <a:buFont typeface="IBM Plex Mono"/>
              <a:buChar char="○"/>
              <a:defRPr sz="1100">
                <a:latin typeface="IBM Plex Mono"/>
                <a:ea typeface="IBM Plex Mono"/>
                <a:cs typeface="IBM Plex Mono"/>
                <a:sym typeface="IBM Plex Mono"/>
              </a:defRPr>
            </a:lvl8pPr>
            <a:lvl9pPr marL="4114800" lvl="8" indent="-298450">
              <a:spcBef>
                <a:spcPts val="0"/>
              </a:spcBef>
              <a:spcAft>
                <a:spcPts val="0"/>
              </a:spcAft>
              <a:buSzPts val="1100"/>
              <a:buFont typeface="IBM Plex Mono"/>
              <a:buChar char="■"/>
              <a:defRPr sz="1100">
                <a:latin typeface="IBM Plex Mono"/>
                <a:ea typeface="IBM Plex Mono"/>
                <a:cs typeface="IBM Plex Mono"/>
                <a:sym typeface="IBM Plex Mono"/>
              </a:defRPr>
            </a:lvl9pPr>
          </a:lstStyle>
          <a:p>
            <a:endParaRPr/>
          </a:p>
        </p:txBody>
      </p:sp>
      <p:sp>
        <p:nvSpPr>
          <p:cNvPr id="155" name="Google Shape;155;p22"/>
          <p:cNvSpPr txBox="1">
            <a:spLocks noGrp="1"/>
          </p:cNvSpPr>
          <p:nvPr>
            <p:ph type="subTitle" idx="8"/>
          </p:nvPr>
        </p:nvSpPr>
        <p:spPr>
          <a:xfrm>
            <a:off x="6709888" y="25812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156" name="Google Shape;156;p22"/>
          <p:cNvSpPr txBox="1">
            <a:spLocks noGrp="1"/>
          </p:cNvSpPr>
          <p:nvPr>
            <p:ph type="title"/>
          </p:nvPr>
        </p:nvSpPr>
        <p:spPr>
          <a:xfrm>
            <a:off x="6654375" y="4040175"/>
            <a:ext cx="2253900" cy="6612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chemeClr val="accent2"/>
              </a:buClr>
              <a:buSzPts val="6000"/>
              <a:buNone/>
              <a:defRPr>
                <a:solidFill>
                  <a:schemeClr val="accent2"/>
                </a:solidFill>
              </a:defRPr>
            </a:lvl1pPr>
            <a:lvl2pPr lvl="1" algn="r">
              <a:lnSpc>
                <a:spcPct val="80000"/>
              </a:lnSpc>
              <a:spcBef>
                <a:spcPts val="0"/>
              </a:spcBef>
              <a:spcAft>
                <a:spcPts val="0"/>
              </a:spcAft>
              <a:buClr>
                <a:schemeClr val="accent2"/>
              </a:buClr>
              <a:buSzPts val="6000"/>
              <a:buNone/>
              <a:defRPr>
                <a:solidFill>
                  <a:schemeClr val="accent2"/>
                </a:solidFill>
              </a:defRPr>
            </a:lvl2pPr>
            <a:lvl3pPr lvl="2" algn="r">
              <a:lnSpc>
                <a:spcPct val="80000"/>
              </a:lnSpc>
              <a:spcBef>
                <a:spcPts val="0"/>
              </a:spcBef>
              <a:spcAft>
                <a:spcPts val="0"/>
              </a:spcAft>
              <a:buClr>
                <a:schemeClr val="accent2"/>
              </a:buClr>
              <a:buSzPts val="6000"/>
              <a:buNone/>
              <a:defRPr>
                <a:solidFill>
                  <a:schemeClr val="accent2"/>
                </a:solidFill>
              </a:defRPr>
            </a:lvl3pPr>
            <a:lvl4pPr lvl="3" algn="r">
              <a:lnSpc>
                <a:spcPct val="80000"/>
              </a:lnSpc>
              <a:spcBef>
                <a:spcPts val="0"/>
              </a:spcBef>
              <a:spcAft>
                <a:spcPts val="0"/>
              </a:spcAft>
              <a:buClr>
                <a:schemeClr val="accent2"/>
              </a:buClr>
              <a:buSzPts val="6000"/>
              <a:buNone/>
              <a:defRPr>
                <a:solidFill>
                  <a:schemeClr val="accent2"/>
                </a:solidFill>
              </a:defRPr>
            </a:lvl4pPr>
            <a:lvl5pPr lvl="4" algn="r">
              <a:lnSpc>
                <a:spcPct val="80000"/>
              </a:lnSpc>
              <a:spcBef>
                <a:spcPts val="0"/>
              </a:spcBef>
              <a:spcAft>
                <a:spcPts val="0"/>
              </a:spcAft>
              <a:buClr>
                <a:schemeClr val="accent2"/>
              </a:buClr>
              <a:buSzPts val="6000"/>
              <a:buNone/>
              <a:defRPr>
                <a:solidFill>
                  <a:schemeClr val="accent2"/>
                </a:solidFill>
              </a:defRPr>
            </a:lvl5pPr>
            <a:lvl6pPr lvl="5" algn="r">
              <a:lnSpc>
                <a:spcPct val="80000"/>
              </a:lnSpc>
              <a:spcBef>
                <a:spcPts val="0"/>
              </a:spcBef>
              <a:spcAft>
                <a:spcPts val="0"/>
              </a:spcAft>
              <a:buClr>
                <a:schemeClr val="accent2"/>
              </a:buClr>
              <a:buSzPts val="6000"/>
              <a:buNone/>
              <a:defRPr>
                <a:solidFill>
                  <a:schemeClr val="accent2"/>
                </a:solidFill>
              </a:defRPr>
            </a:lvl6pPr>
            <a:lvl7pPr lvl="6" algn="r">
              <a:lnSpc>
                <a:spcPct val="80000"/>
              </a:lnSpc>
              <a:spcBef>
                <a:spcPts val="0"/>
              </a:spcBef>
              <a:spcAft>
                <a:spcPts val="0"/>
              </a:spcAft>
              <a:buClr>
                <a:schemeClr val="accent2"/>
              </a:buClr>
              <a:buSzPts val="6000"/>
              <a:buNone/>
              <a:defRPr>
                <a:solidFill>
                  <a:schemeClr val="accent2"/>
                </a:solidFill>
              </a:defRPr>
            </a:lvl7pPr>
            <a:lvl8pPr lvl="7" algn="r">
              <a:lnSpc>
                <a:spcPct val="80000"/>
              </a:lnSpc>
              <a:spcBef>
                <a:spcPts val="0"/>
              </a:spcBef>
              <a:spcAft>
                <a:spcPts val="0"/>
              </a:spcAft>
              <a:buClr>
                <a:schemeClr val="accent2"/>
              </a:buClr>
              <a:buSzPts val="6000"/>
              <a:buNone/>
              <a:defRPr>
                <a:solidFill>
                  <a:schemeClr val="accent2"/>
                </a:solidFill>
              </a:defRPr>
            </a:lvl8pPr>
            <a:lvl9pPr lvl="8" algn="r">
              <a:lnSpc>
                <a:spcPct val="80000"/>
              </a:lnSpc>
              <a:spcBef>
                <a:spcPts val="0"/>
              </a:spcBef>
              <a:spcAft>
                <a:spcPts val="0"/>
              </a:spcAft>
              <a:buClr>
                <a:schemeClr val="accent2"/>
              </a:buClr>
              <a:buSzPts val="6000"/>
              <a:buNone/>
              <a:defRPr>
                <a:solidFill>
                  <a:schemeClr val="accent2"/>
                </a:solidFill>
              </a:defRPr>
            </a:lvl9pPr>
          </a:lstStyle>
          <a:p>
            <a:endParaRPr/>
          </a:p>
        </p:txBody>
      </p:sp>
      <p:sp>
        <p:nvSpPr>
          <p:cNvPr id="157" name="Google Shape;157;p22"/>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58" name="Google Shape;158;p22"/>
          <p:cNvSpPr txBox="1">
            <a:spLocks noGrp="1"/>
          </p:cNvSpPr>
          <p:nvPr>
            <p:ph type="body" idx="9"/>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ep by Step 2">
  <p:cSld name="CUSTOM_19_1">
    <p:spTree>
      <p:nvGrpSpPr>
        <p:cNvPr id="1" name="Shape 159"/>
        <p:cNvGrpSpPr/>
        <p:nvPr/>
      </p:nvGrpSpPr>
      <p:grpSpPr>
        <a:xfrm>
          <a:off x="0" y="0"/>
          <a:ext cx="0" cy="0"/>
          <a:chOff x="0" y="0"/>
          <a:chExt cx="0" cy="0"/>
        </a:xfrm>
      </p:grpSpPr>
      <p:sp>
        <p:nvSpPr>
          <p:cNvPr id="160" name="Google Shape;160;p23"/>
          <p:cNvSpPr txBox="1">
            <a:spLocks noGrp="1"/>
          </p:cNvSpPr>
          <p:nvPr>
            <p:ph type="subTitle" idx="1"/>
          </p:nvPr>
        </p:nvSpPr>
        <p:spPr>
          <a:xfrm rot="-5400000">
            <a:off x="-769750" y="1196075"/>
            <a:ext cx="3913200" cy="1903500"/>
          </a:xfrm>
          <a:prstGeom prst="rect">
            <a:avLst/>
          </a:prstGeom>
        </p:spPr>
        <p:txBody>
          <a:bodyPr spcFirstLastPara="1" wrap="square" lIns="91425" tIns="91425" rIns="91425" bIns="91425" anchor="ctr" anchorCtr="0">
            <a:normAutofit/>
          </a:bodyPr>
          <a:lstStyle>
            <a:lvl1pPr lvl="0">
              <a:lnSpc>
                <a:spcPct val="80000"/>
              </a:lnSpc>
              <a:spcBef>
                <a:spcPts val="0"/>
              </a:spcBef>
              <a:spcAft>
                <a:spcPts val="0"/>
              </a:spcAft>
              <a:buClr>
                <a:schemeClr val="accent2"/>
              </a:buClr>
              <a:buSzPts val="9600"/>
              <a:buFont typeface="IBM Plex Mono ExtraLight"/>
              <a:buNone/>
              <a:defRPr sz="9600">
                <a:solidFill>
                  <a:schemeClr val="accent2"/>
                </a:solidFill>
                <a:latin typeface="IBM Plex Mono ExtraLight"/>
                <a:ea typeface="IBM Plex Mono ExtraLight"/>
                <a:cs typeface="IBM Plex Mono ExtraLight"/>
                <a:sym typeface="IBM Plex Mono ExtraLight"/>
              </a:defRPr>
            </a:lvl1pPr>
            <a:lvl2pPr lvl="1">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2pPr>
            <a:lvl3pPr lvl="2">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3pPr>
            <a:lvl4pPr lvl="3">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4pPr>
            <a:lvl5pPr lvl="4">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5pPr>
            <a:lvl6pPr lvl="5">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6pPr>
            <a:lvl7pPr lvl="6">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7pPr>
            <a:lvl8pPr lvl="7">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8pPr>
            <a:lvl9pPr lvl="8">
              <a:spcBef>
                <a:spcPts val="0"/>
              </a:spcBef>
              <a:spcAft>
                <a:spcPts val="0"/>
              </a:spcAft>
              <a:buClr>
                <a:schemeClr val="accent4"/>
              </a:buClr>
              <a:buSzPts val="9600"/>
              <a:buFont typeface="IBM Plex Mono Light"/>
              <a:buNone/>
              <a:defRPr sz="9600">
                <a:solidFill>
                  <a:schemeClr val="accent4"/>
                </a:solidFill>
                <a:latin typeface="IBM Plex Mono Light"/>
                <a:ea typeface="IBM Plex Mono Light"/>
                <a:cs typeface="IBM Plex Mono Light"/>
                <a:sym typeface="IBM Plex Mono Light"/>
              </a:defRPr>
            </a:lvl9pPr>
          </a:lstStyle>
          <a:p>
            <a:endParaRPr/>
          </a:p>
        </p:txBody>
      </p:sp>
      <p:cxnSp>
        <p:nvCxnSpPr>
          <p:cNvPr id="161" name="Google Shape;161;p23"/>
          <p:cNvCxnSpPr/>
          <p:nvPr/>
        </p:nvCxnSpPr>
        <p:spPr>
          <a:xfrm>
            <a:off x="2123311" y="177511"/>
            <a:ext cx="0" cy="4794300"/>
          </a:xfrm>
          <a:prstGeom prst="straightConnector1">
            <a:avLst/>
          </a:prstGeom>
          <a:noFill/>
          <a:ln w="19050" cap="flat" cmpd="sng">
            <a:solidFill>
              <a:schemeClr val="accent4"/>
            </a:solidFill>
            <a:prstDash val="solid"/>
            <a:round/>
            <a:headEnd type="none" w="med" len="med"/>
            <a:tailEnd type="none" w="med" len="med"/>
          </a:ln>
        </p:spPr>
      </p:cxnSp>
      <p:sp>
        <p:nvSpPr>
          <p:cNvPr id="162" name="Google Shape;162;p23"/>
          <p:cNvSpPr txBox="1">
            <a:spLocks noGrp="1"/>
          </p:cNvSpPr>
          <p:nvPr>
            <p:ph type="body" idx="2"/>
          </p:nvPr>
        </p:nvSpPr>
        <p:spPr>
          <a:xfrm>
            <a:off x="2611399" y="71060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63" name="Google Shape;163;p23"/>
          <p:cNvSpPr txBox="1">
            <a:spLocks noGrp="1"/>
          </p:cNvSpPr>
          <p:nvPr>
            <p:ph type="subTitle" idx="3"/>
          </p:nvPr>
        </p:nvSpPr>
        <p:spPr>
          <a:xfrm>
            <a:off x="2523500" y="1256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64" name="Google Shape;164;p23"/>
          <p:cNvSpPr txBox="1">
            <a:spLocks noGrp="1"/>
          </p:cNvSpPr>
          <p:nvPr>
            <p:ph type="body" idx="4"/>
          </p:nvPr>
        </p:nvSpPr>
        <p:spPr>
          <a:xfrm>
            <a:off x="2611399" y="229625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65" name="Google Shape;165;p23"/>
          <p:cNvSpPr txBox="1">
            <a:spLocks noGrp="1"/>
          </p:cNvSpPr>
          <p:nvPr>
            <p:ph type="subTitle" idx="5"/>
          </p:nvPr>
        </p:nvSpPr>
        <p:spPr>
          <a:xfrm>
            <a:off x="2523500" y="171125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66" name="Google Shape;166;p23"/>
          <p:cNvSpPr txBox="1">
            <a:spLocks noGrp="1"/>
          </p:cNvSpPr>
          <p:nvPr>
            <p:ph type="body" idx="6"/>
          </p:nvPr>
        </p:nvSpPr>
        <p:spPr>
          <a:xfrm>
            <a:off x="2611399" y="3927500"/>
            <a:ext cx="1493100" cy="9693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67" name="Google Shape;167;p23"/>
          <p:cNvSpPr txBox="1">
            <a:spLocks noGrp="1"/>
          </p:cNvSpPr>
          <p:nvPr>
            <p:ph type="subTitle" idx="7"/>
          </p:nvPr>
        </p:nvSpPr>
        <p:spPr>
          <a:xfrm>
            <a:off x="2523500" y="33425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68" name="Google Shape;168;p23"/>
          <p:cNvSpPr>
            <a:spLocks noGrp="1"/>
          </p:cNvSpPr>
          <p:nvPr>
            <p:ph type="pic" idx="8"/>
          </p:nvPr>
        </p:nvSpPr>
        <p:spPr>
          <a:xfrm>
            <a:off x="4182350" y="359550"/>
            <a:ext cx="1162800" cy="1162800"/>
          </a:xfrm>
          <a:prstGeom prst="ellipse">
            <a:avLst/>
          </a:prstGeom>
          <a:noFill/>
          <a:ln>
            <a:noFill/>
          </a:ln>
        </p:spPr>
      </p:sp>
      <p:sp>
        <p:nvSpPr>
          <p:cNvPr id="169" name="Google Shape;169;p23"/>
          <p:cNvSpPr>
            <a:spLocks noGrp="1"/>
          </p:cNvSpPr>
          <p:nvPr>
            <p:ph type="pic" idx="9"/>
          </p:nvPr>
        </p:nvSpPr>
        <p:spPr>
          <a:xfrm>
            <a:off x="4182350" y="1990350"/>
            <a:ext cx="1162800" cy="1162800"/>
          </a:xfrm>
          <a:prstGeom prst="ellipse">
            <a:avLst/>
          </a:prstGeom>
          <a:noFill/>
          <a:ln>
            <a:noFill/>
          </a:ln>
        </p:spPr>
      </p:sp>
      <p:sp>
        <p:nvSpPr>
          <p:cNvPr id="170" name="Google Shape;170;p23"/>
          <p:cNvSpPr>
            <a:spLocks noGrp="1"/>
          </p:cNvSpPr>
          <p:nvPr>
            <p:ph type="pic" idx="13"/>
          </p:nvPr>
        </p:nvSpPr>
        <p:spPr>
          <a:xfrm>
            <a:off x="4182350" y="3595100"/>
            <a:ext cx="1162800" cy="1162800"/>
          </a:xfrm>
          <a:prstGeom prst="ellipse">
            <a:avLst/>
          </a:prstGeom>
          <a:noFill/>
          <a:ln>
            <a:noFill/>
          </a:ln>
        </p:spPr>
      </p:sp>
      <p:sp>
        <p:nvSpPr>
          <p:cNvPr id="171" name="Google Shape;171;p23"/>
          <p:cNvSpPr txBox="1">
            <a:spLocks noGrp="1"/>
          </p:cNvSpPr>
          <p:nvPr>
            <p:ph type="body" idx="14"/>
          </p:nvPr>
        </p:nvSpPr>
        <p:spPr>
          <a:xfrm>
            <a:off x="5956724" y="71060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72" name="Google Shape;172;p23"/>
          <p:cNvSpPr txBox="1">
            <a:spLocks noGrp="1"/>
          </p:cNvSpPr>
          <p:nvPr>
            <p:ph type="subTitle" idx="15"/>
          </p:nvPr>
        </p:nvSpPr>
        <p:spPr>
          <a:xfrm>
            <a:off x="5868825" y="1256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73" name="Google Shape;173;p23"/>
          <p:cNvSpPr txBox="1">
            <a:spLocks noGrp="1"/>
          </p:cNvSpPr>
          <p:nvPr>
            <p:ph type="body" idx="16"/>
          </p:nvPr>
        </p:nvSpPr>
        <p:spPr>
          <a:xfrm>
            <a:off x="5956724" y="229625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74" name="Google Shape;174;p23"/>
          <p:cNvSpPr txBox="1">
            <a:spLocks noGrp="1"/>
          </p:cNvSpPr>
          <p:nvPr>
            <p:ph type="subTitle" idx="17"/>
          </p:nvPr>
        </p:nvSpPr>
        <p:spPr>
          <a:xfrm>
            <a:off x="5868825" y="171125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75" name="Google Shape;175;p23"/>
          <p:cNvSpPr txBox="1">
            <a:spLocks noGrp="1"/>
          </p:cNvSpPr>
          <p:nvPr>
            <p:ph type="body" idx="18"/>
          </p:nvPr>
        </p:nvSpPr>
        <p:spPr>
          <a:xfrm>
            <a:off x="5956724" y="392750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76" name="Google Shape;176;p23"/>
          <p:cNvSpPr txBox="1">
            <a:spLocks noGrp="1"/>
          </p:cNvSpPr>
          <p:nvPr>
            <p:ph type="subTitle" idx="19"/>
          </p:nvPr>
        </p:nvSpPr>
        <p:spPr>
          <a:xfrm>
            <a:off x="5868825" y="33425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177" name="Google Shape;177;p23"/>
          <p:cNvSpPr>
            <a:spLocks noGrp="1"/>
          </p:cNvSpPr>
          <p:nvPr>
            <p:ph type="pic" idx="20"/>
          </p:nvPr>
        </p:nvSpPr>
        <p:spPr>
          <a:xfrm>
            <a:off x="7527675" y="359550"/>
            <a:ext cx="1162800" cy="1162800"/>
          </a:xfrm>
          <a:prstGeom prst="ellipse">
            <a:avLst/>
          </a:prstGeom>
          <a:noFill/>
          <a:ln>
            <a:noFill/>
          </a:ln>
        </p:spPr>
      </p:sp>
      <p:sp>
        <p:nvSpPr>
          <p:cNvPr id="178" name="Google Shape;178;p23"/>
          <p:cNvSpPr>
            <a:spLocks noGrp="1"/>
          </p:cNvSpPr>
          <p:nvPr>
            <p:ph type="pic" idx="21"/>
          </p:nvPr>
        </p:nvSpPr>
        <p:spPr>
          <a:xfrm>
            <a:off x="7527675" y="1990350"/>
            <a:ext cx="1162800" cy="1162800"/>
          </a:xfrm>
          <a:prstGeom prst="ellipse">
            <a:avLst/>
          </a:prstGeom>
          <a:noFill/>
          <a:ln>
            <a:noFill/>
          </a:ln>
        </p:spPr>
      </p:sp>
      <p:sp>
        <p:nvSpPr>
          <p:cNvPr id="179" name="Google Shape;179;p23"/>
          <p:cNvSpPr>
            <a:spLocks noGrp="1"/>
          </p:cNvSpPr>
          <p:nvPr>
            <p:ph type="pic" idx="22"/>
          </p:nvPr>
        </p:nvSpPr>
        <p:spPr>
          <a:xfrm>
            <a:off x="7527675" y="3595100"/>
            <a:ext cx="1162800" cy="1162800"/>
          </a:xfrm>
          <a:prstGeom prst="ellipse">
            <a:avLst/>
          </a:prstGeom>
          <a:noFill/>
          <a:ln>
            <a:noFill/>
          </a:ln>
        </p:spPr>
      </p:sp>
      <p:sp>
        <p:nvSpPr>
          <p:cNvPr id="180" name="Google Shape;180;p23"/>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23"/>
          <p:cNvSpPr txBox="1">
            <a:spLocks noGrp="1"/>
          </p:cNvSpPr>
          <p:nvPr>
            <p:ph type="body" idx="23"/>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ep by Step 3">
  <p:cSld name="CUSTOM_19_1_1">
    <p:spTree>
      <p:nvGrpSpPr>
        <p:cNvPr id="1" name="Shape 182"/>
        <p:cNvGrpSpPr/>
        <p:nvPr/>
      </p:nvGrpSpPr>
      <p:grpSpPr>
        <a:xfrm>
          <a:off x="0" y="0"/>
          <a:ext cx="0" cy="0"/>
          <a:chOff x="0" y="0"/>
          <a:chExt cx="0" cy="0"/>
        </a:xfrm>
      </p:grpSpPr>
      <p:sp>
        <p:nvSpPr>
          <p:cNvPr id="183" name="Google Shape;183;p24"/>
          <p:cNvSpPr txBox="1">
            <a:spLocks noGrp="1"/>
          </p:cNvSpPr>
          <p:nvPr>
            <p:ph type="body" idx="1"/>
          </p:nvPr>
        </p:nvSpPr>
        <p:spPr>
          <a:xfrm>
            <a:off x="1299999" y="52305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84" name="Google Shape;184;p24"/>
          <p:cNvSpPr txBox="1">
            <a:spLocks noGrp="1"/>
          </p:cNvSpPr>
          <p:nvPr>
            <p:ph type="subTitle" idx="2"/>
          </p:nvPr>
        </p:nvSpPr>
        <p:spPr>
          <a:xfrm>
            <a:off x="380475" y="276125"/>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85" name="Google Shape;185;p24"/>
          <p:cNvSpPr txBox="1">
            <a:spLocks noGrp="1"/>
          </p:cNvSpPr>
          <p:nvPr>
            <p:ph type="subTitle" idx="3"/>
          </p:nvPr>
        </p:nvSpPr>
        <p:spPr>
          <a:xfrm>
            <a:off x="1573975" y="16084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86" name="Google Shape;186;p24"/>
          <p:cNvSpPr txBox="1">
            <a:spLocks noGrp="1"/>
          </p:cNvSpPr>
          <p:nvPr>
            <p:ph type="body" idx="4"/>
          </p:nvPr>
        </p:nvSpPr>
        <p:spPr>
          <a:xfrm>
            <a:off x="199999" y="1881800"/>
            <a:ext cx="1493100" cy="9693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87" name="Google Shape;187;p24"/>
          <p:cNvSpPr txBox="1">
            <a:spLocks noGrp="1"/>
          </p:cNvSpPr>
          <p:nvPr>
            <p:ph type="body" idx="5"/>
          </p:nvPr>
        </p:nvSpPr>
        <p:spPr>
          <a:xfrm>
            <a:off x="1299999" y="3098025"/>
            <a:ext cx="1493100" cy="9693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88" name="Google Shape;188;p24"/>
          <p:cNvSpPr txBox="1">
            <a:spLocks noGrp="1"/>
          </p:cNvSpPr>
          <p:nvPr>
            <p:ph type="subTitle" idx="6"/>
          </p:nvPr>
        </p:nvSpPr>
        <p:spPr>
          <a:xfrm>
            <a:off x="380475" y="28511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89" name="Google Shape;189;p24"/>
          <p:cNvSpPr txBox="1">
            <a:spLocks noGrp="1"/>
          </p:cNvSpPr>
          <p:nvPr>
            <p:ph type="body" idx="7"/>
          </p:nvPr>
        </p:nvSpPr>
        <p:spPr>
          <a:xfrm>
            <a:off x="4414149" y="52305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90" name="Google Shape;190;p24"/>
          <p:cNvSpPr txBox="1">
            <a:spLocks noGrp="1"/>
          </p:cNvSpPr>
          <p:nvPr>
            <p:ph type="subTitle" idx="8"/>
          </p:nvPr>
        </p:nvSpPr>
        <p:spPr>
          <a:xfrm>
            <a:off x="3494625" y="276125"/>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91" name="Google Shape;191;p24"/>
          <p:cNvSpPr txBox="1">
            <a:spLocks noGrp="1"/>
          </p:cNvSpPr>
          <p:nvPr>
            <p:ph type="subTitle" idx="9"/>
          </p:nvPr>
        </p:nvSpPr>
        <p:spPr>
          <a:xfrm>
            <a:off x="4688125" y="16084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92" name="Google Shape;192;p24"/>
          <p:cNvSpPr txBox="1">
            <a:spLocks noGrp="1"/>
          </p:cNvSpPr>
          <p:nvPr>
            <p:ph type="body" idx="13"/>
          </p:nvPr>
        </p:nvSpPr>
        <p:spPr>
          <a:xfrm>
            <a:off x="3314149" y="1881800"/>
            <a:ext cx="1493100" cy="9693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93" name="Google Shape;193;p24"/>
          <p:cNvSpPr txBox="1">
            <a:spLocks noGrp="1"/>
          </p:cNvSpPr>
          <p:nvPr>
            <p:ph type="body" idx="14"/>
          </p:nvPr>
        </p:nvSpPr>
        <p:spPr>
          <a:xfrm>
            <a:off x="4414149" y="3098025"/>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94" name="Google Shape;194;p24"/>
          <p:cNvSpPr txBox="1">
            <a:spLocks noGrp="1"/>
          </p:cNvSpPr>
          <p:nvPr>
            <p:ph type="subTitle" idx="15"/>
          </p:nvPr>
        </p:nvSpPr>
        <p:spPr>
          <a:xfrm>
            <a:off x="3494625" y="28511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95" name="Google Shape;195;p24"/>
          <p:cNvSpPr txBox="1">
            <a:spLocks noGrp="1"/>
          </p:cNvSpPr>
          <p:nvPr>
            <p:ph type="body" idx="16"/>
          </p:nvPr>
        </p:nvSpPr>
        <p:spPr>
          <a:xfrm>
            <a:off x="7344949" y="523050"/>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96" name="Google Shape;196;p24"/>
          <p:cNvSpPr txBox="1">
            <a:spLocks noGrp="1"/>
          </p:cNvSpPr>
          <p:nvPr>
            <p:ph type="subTitle" idx="17"/>
          </p:nvPr>
        </p:nvSpPr>
        <p:spPr>
          <a:xfrm>
            <a:off x="6425425" y="276125"/>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97" name="Google Shape;197;p24"/>
          <p:cNvSpPr txBox="1">
            <a:spLocks noGrp="1"/>
          </p:cNvSpPr>
          <p:nvPr>
            <p:ph type="subTitle" idx="18"/>
          </p:nvPr>
        </p:nvSpPr>
        <p:spPr>
          <a:xfrm>
            <a:off x="7618925" y="16084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198" name="Google Shape;198;p24"/>
          <p:cNvSpPr txBox="1">
            <a:spLocks noGrp="1"/>
          </p:cNvSpPr>
          <p:nvPr>
            <p:ph type="body" idx="19"/>
          </p:nvPr>
        </p:nvSpPr>
        <p:spPr>
          <a:xfrm>
            <a:off x="6244949" y="1881800"/>
            <a:ext cx="1493100" cy="9693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199" name="Google Shape;199;p24"/>
          <p:cNvSpPr txBox="1">
            <a:spLocks noGrp="1"/>
          </p:cNvSpPr>
          <p:nvPr>
            <p:ph type="body" idx="20"/>
          </p:nvPr>
        </p:nvSpPr>
        <p:spPr>
          <a:xfrm>
            <a:off x="7344949" y="3098025"/>
            <a:ext cx="1493100" cy="9693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00" name="Google Shape;200;p24"/>
          <p:cNvSpPr txBox="1">
            <a:spLocks noGrp="1"/>
          </p:cNvSpPr>
          <p:nvPr>
            <p:ph type="subTitle" idx="21"/>
          </p:nvPr>
        </p:nvSpPr>
        <p:spPr>
          <a:xfrm>
            <a:off x="6425425" y="2851100"/>
            <a:ext cx="1056000" cy="900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1pPr>
            <a:lvl2pPr lvl="1">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2pPr>
            <a:lvl3pPr lvl="2">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3pPr>
            <a:lvl4pPr lvl="3">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4pPr>
            <a:lvl5pPr lvl="4">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5pPr>
            <a:lvl6pPr lvl="5">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6pPr>
            <a:lvl7pPr lvl="6">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7pPr>
            <a:lvl8pPr lvl="7">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8pPr>
            <a:lvl9pPr lvl="8">
              <a:spcBef>
                <a:spcPts val="0"/>
              </a:spcBef>
              <a:spcAft>
                <a:spcPts val="0"/>
              </a:spcAft>
              <a:buClr>
                <a:schemeClr val="accent3"/>
              </a:buClr>
              <a:buSzPts val="6000"/>
              <a:buFont typeface="Caveat"/>
              <a:buNone/>
              <a:defRPr sz="6000">
                <a:solidFill>
                  <a:schemeClr val="accent3"/>
                </a:solidFill>
                <a:latin typeface="Caveat"/>
                <a:ea typeface="Caveat"/>
                <a:cs typeface="Caveat"/>
                <a:sym typeface="Caveat"/>
              </a:defRPr>
            </a:lvl9pPr>
          </a:lstStyle>
          <a:p>
            <a:endParaRPr/>
          </a:p>
        </p:txBody>
      </p:sp>
      <p:sp>
        <p:nvSpPr>
          <p:cNvPr id="201" name="Google Shape;201;p24"/>
          <p:cNvSpPr txBox="1">
            <a:spLocks noGrp="1"/>
          </p:cNvSpPr>
          <p:nvPr>
            <p:ph type="subTitle" idx="22"/>
          </p:nvPr>
        </p:nvSpPr>
        <p:spPr>
          <a:xfrm>
            <a:off x="4550625" y="4114925"/>
            <a:ext cx="4467600" cy="8061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chemeClr val="accent2"/>
              </a:buClr>
              <a:buSzPts val="3600"/>
              <a:buNone/>
              <a:defRPr>
                <a:solidFill>
                  <a:schemeClr val="accent2"/>
                </a:solidFill>
              </a:defRPr>
            </a:lvl1pPr>
            <a:lvl2pPr lvl="1" algn="r">
              <a:spcBef>
                <a:spcPts val="0"/>
              </a:spcBef>
              <a:spcAft>
                <a:spcPts val="0"/>
              </a:spcAft>
              <a:buClr>
                <a:schemeClr val="accent2"/>
              </a:buClr>
              <a:buSzPts val="3600"/>
              <a:buNone/>
              <a:defRPr>
                <a:solidFill>
                  <a:schemeClr val="accent2"/>
                </a:solidFill>
              </a:defRPr>
            </a:lvl2pPr>
            <a:lvl3pPr lvl="2" algn="r">
              <a:spcBef>
                <a:spcPts val="0"/>
              </a:spcBef>
              <a:spcAft>
                <a:spcPts val="0"/>
              </a:spcAft>
              <a:buClr>
                <a:schemeClr val="accent2"/>
              </a:buClr>
              <a:buSzPts val="3600"/>
              <a:buNone/>
              <a:defRPr>
                <a:solidFill>
                  <a:schemeClr val="accent2"/>
                </a:solidFill>
              </a:defRPr>
            </a:lvl3pPr>
            <a:lvl4pPr lvl="3" algn="r">
              <a:spcBef>
                <a:spcPts val="0"/>
              </a:spcBef>
              <a:spcAft>
                <a:spcPts val="0"/>
              </a:spcAft>
              <a:buClr>
                <a:schemeClr val="accent2"/>
              </a:buClr>
              <a:buSzPts val="3600"/>
              <a:buNone/>
              <a:defRPr>
                <a:solidFill>
                  <a:schemeClr val="accent2"/>
                </a:solidFill>
              </a:defRPr>
            </a:lvl4pPr>
            <a:lvl5pPr lvl="4" algn="r">
              <a:spcBef>
                <a:spcPts val="0"/>
              </a:spcBef>
              <a:spcAft>
                <a:spcPts val="0"/>
              </a:spcAft>
              <a:buClr>
                <a:schemeClr val="accent2"/>
              </a:buClr>
              <a:buSzPts val="3600"/>
              <a:buNone/>
              <a:defRPr>
                <a:solidFill>
                  <a:schemeClr val="accent2"/>
                </a:solidFill>
              </a:defRPr>
            </a:lvl5pPr>
            <a:lvl6pPr lvl="5" algn="r">
              <a:spcBef>
                <a:spcPts val="0"/>
              </a:spcBef>
              <a:spcAft>
                <a:spcPts val="0"/>
              </a:spcAft>
              <a:buClr>
                <a:schemeClr val="accent2"/>
              </a:buClr>
              <a:buSzPts val="3600"/>
              <a:buNone/>
              <a:defRPr>
                <a:solidFill>
                  <a:schemeClr val="accent2"/>
                </a:solidFill>
              </a:defRPr>
            </a:lvl6pPr>
            <a:lvl7pPr lvl="6" algn="r">
              <a:spcBef>
                <a:spcPts val="0"/>
              </a:spcBef>
              <a:spcAft>
                <a:spcPts val="0"/>
              </a:spcAft>
              <a:buClr>
                <a:schemeClr val="accent2"/>
              </a:buClr>
              <a:buSzPts val="3600"/>
              <a:buNone/>
              <a:defRPr>
                <a:solidFill>
                  <a:schemeClr val="accent2"/>
                </a:solidFill>
              </a:defRPr>
            </a:lvl7pPr>
            <a:lvl8pPr lvl="7" algn="r">
              <a:spcBef>
                <a:spcPts val="0"/>
              </a:spcBef>
              <a:spcAft>
                <a:spcPts val="0"/>
              </a:spcAft>
              <a:buClr>
                <a:schemeClr val="accent2"/>
              </a:buClr>
              <a:buSzPts val="3600"/>
              <a:buNone/>
              <a:defRPr>
                <a:solidFill>
                  <a:schemeClr val="accent2"/>
                </a:solidFill>
              </a:defRPr>
            </a:lvl8pPr>
            <a:lvl9pPr lvl="8" algn="r">
              <a:spcBef>
                <a:spcPts val="0"/>
              </a:spcBef>
              <a:spcAft>
                <a:spcPts val="0"/>
              </a:spcAft>
              <a:buClr>
                <a:schemeClr val="accent2"/>
              </a:buClr>
              <a:buSzPts val="3600"/>
              <a:buNone/>
              <a:defRPr>
                <a:solidFill>
                  <a:schemeClr val="accent2"/>
                </a:solidFill>
              </a:defRPr>
            </a:lvl9pPr>
          </a:lstStyle>
          <a:p>
            <a:endParaRPr/>
          </a:p>
        </p:txBody>
      </p:sp>
      <p:sp>
        <p:nvSpPr>
          <p:cNvPr id="202" name="Google Shape;202;p24"/>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03" name="Google Shape;203;p24"/>
          <p:cNvSpPr txBox="1">
            <a:spLocks noGrp="1"/>
          </p:cNvSpPr>
          <p:nvPr>
            <p:ph type="body" idx="23"/>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ep by Step 4">
  <p:cSld name="CUSTOM_22">
    <p:spTree>
      <p:nvGrpSpPr>
        <p:cNvPr id="1" name="Shape 204"/>
        <p:cNvGrpSpPr/>
        <p:nvPr/>
      </p:nvGrpSpPr>
      <p:grpSpPr>
        <a:xfrm>
          <a:off x="0" y="0"/>
          <a:ext cx="0" cy="0"/>
          <a:chOff x="0" y="0"/>
          <a:chExt cx="0" cy="0"/>
        </a:xfrm>
      </p:grpSpPr>
      <p:sp>
        <p:nvSpPr>
          <p:cNvPr id="205" name="Google Shape;205;p25"/>
          <p:cNvSpPr txBox="1">
            <a:spLocks noGrp="1"/>
          </p:cNvSpPr>
          <p:nvPr>
            <p:ph type="body" idx="1"/>
          </p:nvPr>
        </p:nvSpPr>
        <p:spPr>
          <a:xfrm>
            <a:off x="1431675" y="761175"/>
            <a:ext cx="1493100" cy="722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06" name="Google Shape;206;p25"/>
          <p:cNvSpPr txBox="1">
            <a:spLocks noGrp="1"/>
          </p:cNvSpPr>
          <p:nvPr>
            <p:ph type="subTitle" idx="2"/>
          </p:nvPr>
        </p:nvSpPr>
        <p:spPr>
          <a:xfrm>
            <a:off x="1343775" y="17617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07" name="Google Shape;207;p25"/>
          <p:cNvSpPr>
            <a:spLocks noGrp="1"/>
          </p:cNvSpPr>
          <p:nvPr>
            <p:ph type="pic" idx="3"/>
          </p:nvPr>
        </p:nvSpPr>
        <p:spPr>
          <a:xfrm>
            <a:off x="470775" y="462800"/>
            <a:ext cx="798000" cy="798000"/>
          </a:xfrm>
          <a:prstGeom prst="ellipse">
            <a:avLst/>
          </a:prstGeom>
          <a:noFill/>
          <a:ln>
            <a:noFill/>
          </a:ln>
        </p:spPr>
      </p:sp>
      <p:sp>
        <p:nvSpPr>
          <p:cNvPr id="208" name="Google Shape;208;p25"/>
          <p:cNvSpPr>
            <a:spLocks noGrp="1"/>
          </p:cNvSpPr>
          <p:nvPr>
            <p:ph type="pic" idx="4"/>
          </p:nvPr>
        </p:nvSpPr>
        <p:spPr>
          <a:xfrm>
            <a:off x="2118300" y="1666800"/>
            <a:ext cx="798000" cy="798000"/>
          </a:xfrm>
          <a:prstGeom prst="ellipse">
            <a:avLst/>
          </a:prstGeom>
          <a:noFill/>
          <a:ln>
            <a:noFill/>
          </a:ln>
        </p:spPr>
      </p:sp>
      <p:sp>
        <p:nvSpPr>
          <p:cNvPr id="209" name="Google Shape;209;p25"/>
          <p:cNvSpPr txBox="1">
            <a:spLocks noGrp="1"/>
          </p:cNvSpPr>
          <p:nvPr>
            <p:ph type="body" idx="5"/>
          </p:nvPr>
        </p:nvSpPr>
        <p:spPr>
          <a:xfrm>
            <a:off x="345800" y="1960225"/>
            <a:ext cx="1493100" cy="7221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10" name="Google Shape;210;p25"/>
          <p:cNvSpPr txBox="1">
            <a:spLocks noGrp="1"/>
          </p:cNvSpPr>
          <p:nvPr>
            <p:ph type="subTitle" idx="6"/>
          </p:nvPr>
        </p:nvSpPr>
        <p:spPr>
          <a:xfrm>
            <a:off x="334100" y="1375225"/>
            <a:ext cx="1581000" cy="661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11" name="Google Shape;211;p25"/>
          <p:cNvSpPr txBox="1">
            <a:spLocks noGrp="1"/>
          </p:cNvSpPr>
          <p:nvPr>
            <p:ph type="body" idx="7"/>
          </p:nvPr>
        </p:nvSpPr>
        <p:spPr>
          <a:xfrm>
            <a:off x="1431675" y="3291100"/>
            <a:ext cx="1493100" cy="7221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12" name="Google Shape;212;p25"/>
          <p:cNvSpPr txBox="1">
            <a:spLocks noGrp="1"/>
          </p:cNvSpPr>
          <p:nvPr>
            <p:ph type="subTitle" idx="8"/>
          </p:nvPr>
        </p:nvSpPr>
        <p:spPr>
          <a:xfrm>
            <a:off x="1343775" y="27061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13" name="Google Shape;213;p25"/>
          <p:cNvSpPr>
            <a:spLocks noGrp="1"/>
          </p:cNvSpPr>
          <p:nvPr>
            <p:ph type="pic" idx="9"/>
          </p:nvPr>
        </p:nvSpPr>
        <p:spPr>
          <a:xfrm>
            <a:off x="470775" y="2992725"/>
            <a:ext cx="798000" cy="798000"/>
          </a:xfrm>
          <a:prstGeom prst="ellipse">
            <a:avLst/>
          </a:prstGeom>
          <a:noFill/>
          <a:ln>
            <a:noFill/>
          </a:ln>
        </p:spPr>
      </p:sp>
      <p:sp>
        <p:nvSpPr>
          <p:cNvPr id="214" name="Google Shape;214;p25"/>
          <p:cNvSpPr txBox="1">
            <a:spLocks noGrp="1"/>
          </p:cNvSpPr>
          <p:nvPr>
            <p:ph type="body" idx="13"/>
          </p:nvPr>
        </p:nvSpPr>
        <p:spPr>
          <a:xfrm>
            <a:off x="4337900" y="761175"/>
            <a:ext cx="1493100" cy="722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15" name="Google Shape;215;p25"/>
          <p:cNvSpPr txBox="1">
            <a:spLocks noGrp="1"/>
          </p:cNvSpPr>
          <p:nvPr>
            <p:ph type="subTitle" idx="14"/>
          </p:nvPr>
        </p:nvSpPr>
        <p:spPr>
          <a:xfrm>
            <a:off x="4250000" y="17617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16" name="Google Shape;216;p25"/>
          <p:cNvSpPr>
            <a:spLocks noGrp="1"/>
          </p:cNvSpPr>
          <p:nvPr>
            <p:ph type="pic" idx="15"/>
          </p:nvPr>
        </p:nvSpPr>
        <p:spPr>
          <a:xfrm>
            <a:off x="3377000" y="462800"/>
            <a:ext cx="798000" cy="798000"/>
          </a:xfrm>
          <a:prstGeom prst="ellipse">
            <a:avLst/>
          </a:prstGeom>
          <a:noFill/>
          <a:ln>
            <a:noFill/>
          </a:ln>
        </p:spPr>
      </p:sp>
      <p:sp>
        <p:nvSpPr>
          <p:cNvPr id="217" name="Google Shape;217;p25"/>
          <p:cNvSpPr>
            <a:spLocks noGrp="1"/>
          </p:cNvSpPr>
          <p:nvPr>
            <p:ph type="pic" idx="16"/>
          </p:nvPr>
        </p:nvSpPr>
        <p:spPr>
          <a:xfrm>
            <a:off x="5024525" y="1666800"/>
            <a:ext cx="798000" cy="798000"/>
          </a:xfrm>
          <a:prstGeom prst="ellipse">
            <a:avLst/>
          </a:prstGeom>
          <a:noFill/>
          <a:ln>
            <a:noFill/>
          </a:ln>
        </p:spPr>
      </p:sp>
      <p:sp>
        <p:nvSpPr>
          <p:cNvPr id="218" name="Google Shape;218;p25"/>
          <p:cNvSpPr txBox="1">
            <a:spLocks noGrp="1"/>
          </p:cNvSpPr>
          <p:nvPr>
            <p:ph type="body" idx="17"/>
          </p:nvPr>
        </p:nvSpPr>
        <p:spPr>
          <a:xfrm>
            <a:off x="3252025" y="1960225"/>
            <a:ext cx="1493100" cy="7221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19" name="Google Shape;219;p25"/>
          <p:cNvSpPr txBox="1">
            <a:spLocks noGrp="1"/>
          </p:cNvSpPr>
          <p:nvPr>
            <p:ph type="subTitle" idx="18"/>
          </p:nvPr>
        </p:nvSpPr>
        <p:spPr>
          <a:xfrm>
            <a:off x="3240325" y="1375225"/>
            <a:ext cx="1581000" cy="661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20" name="Google Shape;220;p25"/>
          <p:cNvSpPr txBox="1">
            <a:spLocks noGrp="1"/>
          </p:cNvSpPr>
          <p:nvPr>
            <p:ph type="body" idx="19"/>
          </p:nvPr>
        </p:nvSpPr>
        <p:spPr>
          <a:xfrm>
            <a:off x="4337900" y="3291100"/>
            <a:ext cx="1493100" cy="722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21" name="Google Shape;221;p25"/>
          <p:cNvSpPr txBox="1">
            <a:spLocks noGrp="1"/>
          </p:cNvSpPr>
          <p:nvPr>
            <p:ph type="subTitle" idx="20"/>
          </p:nvPr>
        </p:nvSpPr>
        <p:spPr>
          <a:xfrm>
            <a:off x="4250000" y="27061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22" name="Google Shape;222;p25"/>
          <p:cNvSpPr>
            <a:spLocks noGrp="1"/>
          </p:cNvSpPr>
          <p:nvPr>
            <p:ph type="pic" idx="21"/>
          </p:nvPr>
        </p:nvSpPr>
        <p:spPr>
          <a:xfrm>
            <a:off x="3377000" y="2992725"/>
            <a:ext cx="798000" cy="798000"/>
          </a:xfrm>
          <a:prstGeom prst="ellipse">
            <a:avLst/>
          </a:prstGeom>
          <a:noFill/>
          <a:ln>
            <a:noFill/>
          </a:ln>
        </p:spPr>
      </p:sp>
      <p:sp>
        <p:nvSpPr>
          <p:cNvPr id="223" name="Google Shape;223;p25"/>
          <p:cNvSpPr txBox="1">
            <a:spLocks noGrp="1"/>
          </p:cNvSpPr>
          <p:nvPr>
            <p:ph type="body" idx="22"/>
          </p:nvPr>
        </p:nvSpPr>
        <p:spPr>
          <a:xfrm>
            <a:off x="7324400" y="761175"/>
            <a:ext cx="1493100" cy="722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24" name="Google Shape;224;p25"/>
          <p:cNvSpPr txBox="1">
            <a:spLocks noGrp="1"/>
          </p:cNvSpPr>
          <p:nvPr>
            <p:ph type="subTitle" idx="23"/>
          </p:nvPr>
        </p:nvSpPr>
        <p:spPr>
          <a:xfrm>
            <a:off x="7236500" y="176175"/>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25" name="Google Shape;225;p25"/>
          <p:cNvSpPr>
            <a:spLocks noGrp="1"/>
          </p:cNvSpPr>
          <p:nvPr>
            <p:ph type="pic" idx="24"/>
          </p:nvPr>
        </p:nvSpPr>
        <p:spPr>
          <a:xfrm>
            <a:off x="6363500" y="462800"/>
            <a:ext cx="798000" cy="798000"/>
          </a:xfrm>
          <a:prstGeom prst="ellipse">
            <a:avLst/>
          </a:prstGeom>
          <a:noFill/>
          <a:ln>
            <a:noFill/>
          </a:ln>
        </p:spPr>
      </p:sp>
      <p:sp>
        <p:nvSpPr>
          <p:cNvPr id="226" name="Google Shape;226;p25"/>
          <p:cNvSpPr>
            <a:spLocks noGrp="1"/>
          </p:cNvSpPr>
          <p:nvPr>
            <p:ph type="pic" idx="25"/>
          </p:nvPr>
        </p:nvSpPr>
        <p:spPr>
          <a:xfrm>
            <a:off x="8011025" y="1666800"/>
            <a:ext cx="798000" cy="798000"/>
          </a:xfrm>
          <a:prstGeom prst="ellipse">
            <a:avLst/>
          </a:prstGeom>
          <a:noFill/>
          <a:ln>
            <a:noFill/>
          </a:ln>
        </p:spPr>
      </p:sp>
      <p:sp>
        <p:nvSpPr>
          <p:cNvPr id="227" name="Google Shape;227;p25"/>
          <p:cNvSpPr txBox="1">
            <a:spLocks noGrp="1"/>
          </p:cNvSpPr>
          <p:nvPr>
            <p:ph type="body" idx="26"/>
          </p:nvPr>
        </p:nvSpPr>
        <p:spPr>
          <a:xfrm>
            <a:off x="6238525" y="1960225"/>
            <a:ext cx="1493100" cy="722100"/>
          </a:xfrm>
          <a:prstGeom prst="rect">
            <a:avLst/>
          </a:prstGeom>
          <a:noFill/>
          <a:ln>
            <a:noFill/>
          </a:ln>
        </p:spPr>
        <p:txBody>
          <a:bodyPr spcFirstLastPara="1" wrap="square" lIns="0" tIns="91425" rIns="0" bIns="0" anchor="ctr" anchorCtr="0">
            <a:noAutofit/>
          </a:bodyPr>
          <a:lstStyle>
            <a:lvl1pPr marL="457200" lvl="0" indent="-279400" algn="r">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gn="r">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gn="r">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gn="r">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gn="r">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gn="r">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gn="r">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gn="r">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gn="r">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28" name="Google Shape;228;p25"/>
          <p:cNvSpPr txBox="1">
            <a:spLocks noGrp="1"/>
          </p:cNvSpPr>
          <p:nvPr>
            <p:ph type="subTitle" idx="27"/>
          </p:nvPr>
        </p:nvSpPr>
        <p:spPr>
          <a:xfrm>
            <a:off x="6226825" y="1375225"/>
            <a:ext cx="1581000" cy="661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lgn="r">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29" name="Google Shape;229;p25"/>
          <p:cNvSpPr txBox="1">
            <a:spLocks noGrp="1"/>
          </p:cNvSpPr>
          <p:nvPr>
            <p:ph type="body" idx="28"/>
          </p:nvPr>
        </p:nvSpPr>
        <p:spPr>
          <a:xfrm>
            <a:off x="7324400" y="3291100"/>
            <a:ext cx="1493100" cy="722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30" name="Google Shape;230;p25"/>
          <p:cNvSpPr txBox="1">
            <a:spLocks noGrp="1"/>
          </p:cNvSpPr>
          <p:nvPr>
            <p:ph type="subTitle" idx="29"/>
          </p:nvPr>
        </p:nvSpPr>
        <p:spPr>
          <a:xfrm>
            <a:off x="7236500" y="2706100"/>
            <a:ext cx="15810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31" name="Google Shape;231;p25"/>
          <p:cNvSpPr>
            <a:spLocks noGrp="1"/>
          </p:cNvSpPr>
          <p:nvPr>
            <p:ph type="pic" idx="30"/>
          </p:nvPr>
        </p:nvSpPr>
        <p:spPr>
          <a:xfrm>
            <a:off x="6363500" y="2992725"/>
            <a:ext cx="798000" cy="798000"/>
          </a:xfrm>
          <a:prstGeom prst="ellipse">
            <a:avLst/>
          </a:prstGeom>
          <a:noFill/>
          <a:ln>
            <a:noFill/>
          </a:ln>
        </p:spPr>
      </p:sp>
      <p:sp>
        <p:nvSpPr>
          <p:cNvPr id="232" name="Google Shape;232;p25"/>
          <p:cNvSpPr txBox="1">
            <a:spLocks noGrp="1"/>
          </p:cNvSpPr>
          <p:nvPr>
            <p:ph type="subTitle" idx="31"/>
          </p:nvPr>
        </p:nvSpPr>
        <p:spPr>
          <a:xfrm>
            <a:off x="5235850" y="4114925"/>
            <a:ext cx="3782400" cy="8061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chemeClr val="accent2"/>
              </a:buClr>
              <a:buSzPts val="3600"/>
              <a:buNone/>
              <a:defRPr>
                <a:solidFill>
                  <a:schemeClr val="accent2"/>
                </a:solidFill>
              </a:defRPr>
            </a:lvl1pPr>
            <a:lvl2pPr lvl="1" algn="r">
              <a:spcBef>
                <a:spcPts val="0"/>
              </a:spcBef>
              <a:spcAft>
                <a:spcPts val="0"/>
              </a:spcAft>
              <a:buClr>
                <a:schemeClr val="accent2"/>
              </a:buClr>
              <a:buSzPts val="3600"/>
              <a:buNone/>
              <a:defRPr>
                <a:solidFill>
                  <a:schemeClr val="accent2"/>
                </a:solidFill>
              </a:defRPr>
            </a:lvl2pPr>
            <a:lvl3pPr lvl="2" algn="r">
              <a:spcBef>
                <a:spcPts val="0"/>
              </a:spcBef>
              <a:spcAft>
                <a:spcPts val="0"/>
              </a:spcAft>
              <a:buClr>
                <a:schemeClr val="accent2"/>
              </a:buClr>
              <a:buSzPts val="3600"/>
              <a:buNone/>
              <a:defRPr>
                <a:solidFill>
                  <a:schemeClr val="accent2"/>
                </a:solidFill>
              </a:defRPr>
            </a:lvl3pPr>
            <a:lvl4pPr lvl="3" algn="r">
              <a:spcBef>
                <a:spcPts val="0"/>
              </a:spcBef>
              <a:spcAft>
                <a:spcPts val="0"/>
              </a:spcAft>
              <a:buClr>
                <a:schemeClr val="accent2"/>
              </a:buClr>
              <a:buSzPts val="3600"/>
              <a:buNone/>
              <a:defRPr>
                <a:solidFill>
                  <a:schemeClr val="accent2"/>
                </a:solidFill>
              </a:defRPr>
            </a:lvl4pPr>
            <a:lvl5pPr lvl="4" algn="r">
              <a:spcBef>
                <a:spcPts val="0"/>
              </a:spcBef>
              <a:spcAft>
                <a:spcPts val="0"/>
              </a:spcAft>
              <a:buClr>
                <a:schemeClr val="accent2"/>
              </a:buClr>
              <a:buSzPts val="3600"/>
              <a:buNone/>
              <a:defRPr>
                <a:solidFill>
                  <a:schemeClr val="accent2"/>
                </a:solidFill>
              </a:defRPr>
            </a:lvl5pPr>
            <a:lvl6pPr lvl="5" algn="r">
              <a:spcBef>
                <a:spcPts val="0"/>
              </a:spcBef>
              <a:spcAft>
                <a:spcPts val="0"/>
              </a:spcAft>
              <a:buClr>
                <a:schemeClr val="accent2"/>
              </a:buClr>
              <a:buSzPts val="3600"/>
              <a:buNone/>
              <a:defRPr>
                <a:solidFill>
                  <a:schemeClr val="accent2"/>
                </a:solidFill>
              </a:defRPr>
            </a:lvl6pPr>
            <a:lvl7pPr lvl="6" algn="r">
              <a:spcBef>
                <a:spcPts val="0"/>
              </a:spcBef>
              <a:spcAft>
                <a:spcPts val="0"/>
              </a:spcAft>
              <a:buClr>
                <a:schemeClr val="accent2"/>
              </a:buClr>
              <a:buSzPts val="3600"/>
              <a:buNone/>
              <a:defRPr>
                <a:solidFill>
                  <a:schemeClr val="accent2"/>
                </a:solidFill>
              </a:defRPr>
            </a:lvl7pPr>
            <a:lvl8pPr lvl="7" algn="r">
              <a:spcBef>
                <a:spcPts val="0"/>
              </a:spcBef>
              <a:spcAft>
                <a:spcPts val="0"/>
              </a:spcAft>
              <a:buClr>
                <a:schemeClr val="accent2"/>
              </a:buClr>
              <a:buSzPts val="3600"/>
              <a:buNone/>
              <a:defRPr>
                <a:solidFill>
                  <a:schemeClr val="accent2"/>
                </a:solidFill>
              </a:defRPr>
            </a:lvl8pPr>
            <a:lvl9pPr lvl="8" algn="r">
              <a:spcBef>
                <a:spcPts val="0"/>
              </a:spcBef>
              <a:spcAft>
                <a:spcPts val="0"/>
              </a:spcAft>
              <a:buClr>
                <a:schemeClr val="accent2"/>
              </a:buClr>
              <a:buSzPts val="3600"/>
              <a:buNone/>
              <a:defRPr>
                <a:solidFill>
                  <a:schemeClr val="accent2"/>
                </a:solidFill>
              </a:defRPr>
            </a:lvl9pPr>
          </a:lstStyle>
          <a:p>
            <a:endParaRPr/>
          </a:p>
        </p:txBody>
      </p:sp>
      <p:sp>
        <p:nvSpPr>
          <p:cNvPr id="233" name="Google Shape;233;p25"/>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34" name="Google Shape;234;p25"/>
          <p:cNvSpPr txBox="1">
            <a:spLocks noGrp="1"/>
          </p:cNvSpPr>
          <p:nvPr>
            <p:ph type="body" idx="32"/>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ep by Step 5a">
  <p:cSld name="CUSTOM_23">
    <p:spTree>
      <p:nvGrpSpPr>
        <p:cNvPr id="1" name="Shape 235"/>
        <p:cNvGrpSpPr/>
        <p:nvPr/>
      </p:nvGrpSpPr>
      <p:grpSpPr>
        <a:xfrm>
          <a:off x="0" y="0"/>
          <a:ext cx="0" cy="0"/>
          <a:chOff x="0" y="0"/>
          <a:chExt cx="0" cy="0"/>
        </a:xfrm>
      </p:grpSpPr>
      <p:sp>
        <p:nvSpPr>
          <p:cNvPr id="236" name="Google Shape;236;p26"/>
          <p:cNvSpPr txBox="1">
            <a:spLocks noGrp="1"/>
          </p:cNvSpPr>
          <p:nvPr>
            <p:ph type="sldNum" idx="12"/>
          </p:nvPr>
        </p:nvSpPr>
        <p:spPr>
          <a:xfrm>
            <a:off x="8653375" y="4829350"/>
            <a:ext cx="490500" cy="311700"/>
          </a:xfrm>
          <a:prstGeom prst="rect">
            <a:avLst/>
          </a:prstGeom>
          <a:solidFill>
            <a:schemeClr val="dk2"/>
          </a:solidFill>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37" name="Google Shape;237;p26"/>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38" name="Google Shape;238;p26"/>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39" name="Google Shape;239;p26"/>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0" name="Google Shape;240;p26"/>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1" name="Google Shape;241;p26"/>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2" name="Google Shape;242;p26"/>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3" name="Google Shape;243;p26"/>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4" name="Google Shape;244;p26"/>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5" name="Google Shape;245;p26"/>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6" name="Google Shape;246;p26"/>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7" name="Google Shape;247;p26"/>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8" name="Google Shape;248;p26"/>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49" name="Google Shape;249;p26"/>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0" name="Google Shape;250;p26"/>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1" name="Google Shape;251;p26"/>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2" name="Google Shape;252;p26"/>
          <p:cNvSpPr/>
          <p:nvPr/>
        </p:nvSpPr>
        <p:spPr>
          <a:xfrm>
            <a:off x="271247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3" name="Google Shape;253;p26"/>
          <p:cNvSpPr/>
          <p:nvPr/>
        </p:nvSpPr>
        <p:spPr>
          <a:xfrm>
            <a:off x="5928825" y="3524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4" name="Google Shape;254;p26"/>
          <p:cNvSpPr txBox="1">
            <a:spLocks noGrp="1"/>
          </p:cNvSpPr>
          <p:nvPr>
            <p:ph type="subTitle" idx="1"/>
          </p:nvPr>
        </p:nvSpPr>
        <p:spPr>
          <a:xfrm>
            <a:off x="167075" y="53250"/>
            <a:ext cx="1581000" cy="645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255" name="Google Shape;255;p26"/>
          <p:cNvSpPr txBox="1">
            <a:spLocks noGrp="1"/>
          </p:cNvSpPr>
          <p:nvPr>
            <p:ph type="title"/>
          </p:nvPr>
        </p:nvSpPr>
        <p:spPr>
          <a:xfrm>
            <a:off x="125700" y="826000"/>
            <a:ext cx="2516400" cy="1524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
        <p:nvSpPr>
          <p:cNvPr id="256" name="Google Shape;256;p26"/>
          <p:cNvSpPr>
            <a:spLocks noGrp="1"/>
          </p:cNvSpPr>
          <p:nvPr>
            <p:ph type="pic" idx="2"/>
          </p:nvPr>
        </p:nvSpPr>
        <p:spPr>
          <a:xfrm>
            <a:off x="3017300" y="586450"/>
            <a:ext cx="2439000" cy="1429500"/>
          </a:xfrm>
          <a:prstGeom prst="roundRect">
            <a:avLst>
              <a:gd name="adj" fmla="val 10672"/>
            </a:avLst>
          </a:prstGeom>
          <a:noFill/>
          <a:ln>
            <a:noFill/>
          </a:ln>
        </p:spPr>
      </p:sp>
      <p:sp>
        <p:nvSpPr>
          <p:cNvPr id="257" name="Google Shape;257;p26"/>
          <p:cNvSpPr>
            <a:spLocks noGrp="1"/>
          </p:cNvSpPr>
          <p:nvPr>
            <p:ph type="pic" idx="3"/>
          </p:nvPr>
        </p:nvSpPr>
        <p:spPr>
          <a:xfrm>
            <a:off x="6205700" y="586450"/>
            <a:ext cx="2439000" cy="1429500"/>
          </a:xfrm>
          <a:prstGeom prst="roundRect">
            <a:avLst>
              <a:gd name="adj" fmla="val 10672"/>
            </a:avLst>
          </a:prstGeom>
          <a:noFill/>
          <a:ln>
            <a:noFill/>
          </a:ln>
        </p:spPr>
      </p:sp>
      <p:sp>
        <p:nvSpPr>
          <p:cNvPr id="258" name="Google Shape;258;p26"/>
          <p:cNvSpPr txBox="1">
            <a:spLocks noGrp="1"/>
          </p:cNvSpPr>
          <p:nvPr>
            <p:ph type="body" idx="4"/>
          </p:nvPr>
        </p:nvSpPr>
        <p:spPr>
          <a:xfrm>
            <a:off x="3105200" y="2506300"/>
            <a:ext cx="2173800" cy="776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59" name="Google Shape;259;p26"/>
          <p:cNvSpPr txBox="1">
            <a:spLocks noGrp="1"/>
          </p:cNvSpPr>
          <p:nvPr>
            <p:ph type="subTitle" idx="5"/>
          </p:nvPr>
        </p:nvSpPr>
        <p:spPr>
          <a:xfrm>
            <a:off x="3017300" y="1886500"/>
            <a:ext cx="22617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60" name="Google Shape;260;p26"/>
          <p:cNvSpPr txBox="1">
            <a:spLocks noGrp="1"/>
          </p:cNvSpPr>
          <p:nvPr>
            <p:ph type="body" idx="6"/>
          </p:nvPr>
        </p:nvSpPr>
        <p:spPr>
          <a:xfrm>
            <a:off x="3105200" y="3789950"/>
            <a:ext cx="2173800" cy="776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61" name="Google Shape;261;p26"/>
          <p:cNvSpPr txBox="1">
            <a:spLocks noGrp="1"/>
          </p:cNvSpPr>
          <p:nvPr>
            <p:ph type="subTitle" idx="7"/>
          </p:nvPr>
        </p:nvSpPr>
        <p:spPr>
          <a:xfrm>
            <a:off x="3017300" y="3170150"/>
            <a:ext cx="21738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62" name="Google Shape;262;p26"/>
          <p:cNvSpPr txBox="1">
            <a:spLocks noGrp="1"/>
          </p:cNvSpPr>
          <p:nvPr>
            <p:ph type="body" idx="8"/>
          </p:nvPr>
        </p:nvSpPr>
        <p:spPr>
          <a:xfrm>
            <a:off x="6293600" y="2506300"/>
            <a:ext cx="2173800" cy="7761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3" name="Google Shape;263;p26"/>
          <p:cNvSpPr txBox="1">
            <a:spLocks noGrp="1"/>
          </p:cNvSpPr>
          <p:nvPr>
            <p:ph type="subTitle" idx="9"/>
          </p:nvPr>
        </p:nvSpPr>
        <p:spPr>
          <a:xfrm>
            <a:off x="6205700" y="1886500"/>
            <a:ext cx="22617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64" name="Google Shape;264;p26"/>
          <p:cNvSpPr txBox="1">
            <a:spLocks noGrp="1"/>
          </p:cNvSpPr>
          <p:nvPr>
            <p:ph type="body" idx="13"/>
          </p:nvPr>
        </p:nvSpPr>
        <p:spPr>
          <a:xfrm>
            <a:off x="6293600" y="3789950"/>
            <a:ext cx="2173800" cy="7761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65" name="Google Shape;265;p26"/>
          <p:cNvSpPr txBox="1">
            <a:spLocks noGrp="1"/>
          </p:cNvSpPr>
          <p:nvPr>
            <p:ph type="subTitle" idx="14"/>
          </p:nvPr>
        </p:nvSpPr>
        <p:spPr>
          <a:xfrm>
            <a:off x="6205700" y="3170150"/>
            <a:ext cx="21738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66" name="Google Shape;266;p26"/>
          <p:cNvSpPr txBox="1">
            <a:spLocks noGrp="1"/>
          </p:cNvSpPr>
          <p:nvPr>
            <p:ph type="sldNum" idx="15"/>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6"/>
          <p:cNvSpPr txBox="1">
            <a:spLocks noGrp="1"/>
          </p:cNvSpPr>
          <p:nvPr>
            <p:ph type="body" idx="16"/>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ep by Step 5b">
  <p:cSld name="CUSTOM_23_1">
    <p:spTree>
      <p:nvGrpSpPr>
        <p:cNvPr id="1" name="Shape 268"/>
        <p:cNvGrpSpPr/>
        <p:nvPr/>
      </p:nvGrpSpPr>
      <p:grpSpPr>
        <a:xfrm>
          <a:off x="0" y="0"/>
          <a:ext cx="0" cy="0"/>
          <a:chOff x="0" y="0"/>
          <a:chExt cx="0" cy="0"/>
        </a:xfrm>
      </p:grpSpPr>
      <p:sp>
        <p:nvSpPr>
          <p:cNvPr id="269" name="Google Shape;269;p27"/>
          <p:cNvSpPr txBox="1">
            <a:spLocks noGrp="1"/>
          </p:cNvSpPr>
          <p:nvPr>
            <p:ph type="sldNum" idx="12"/>
          </p:nvPr>
        </p:nvSpPr>
        <p:spPr>
          <a:xfrm>
            <a:off x="8653375" y="4829350"/>
            <a:ext cx="490500" cy="311700"/>
          </a:xfrm>
          <a:prstGeom prst="rect">
            <a:avLst/>
          </a:prstGeom>
          <a:solidFill>
            <a:schemeClr val="dk2"/>
          </a:solidFill>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270" name="Google Shape;270;p27"/>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1" name="Google Shape;271;p27"/>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2" name="Google Shape;272;p27"/>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3" name="Google Shape;273;p27"/>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4" name="Google Shape;274;p27"/>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5" name="Google Shape;275;p27"/>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6" name="Google Shape;276;p27"/>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7" name="Google Shape;277;p27"/>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8" name="Google Shape;278;p27"/>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79" name="Google Shape;279;p27"/>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0" name="Google Shape;280;p27"/>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1" name="Google Shape;281;p27"/>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2" name="Google Shape;282;p27"/>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3" name="Google Shape;283;p27"/>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4" name="Google Shape;284;p27"/>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5" name="Google Shape;285;p27"/>
          <p:cNvSpPr/>
          <p:nvPr/>
        </p:nvSpPr>
        <p:spPr>
          <a:xfrm>
            <a:off x="5928825" y="3524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86" name="Google Shape;286;p27"/>
          <p:cNvSpPr txBox="1">
            <a:spLocks noGrp="1"/>
          </p:cNvSpPr>
          <p:nvPr>
            <p:ph type="subTitle" idx="1"/>
          </p:nvPr>
        </p:nvSpPr>
        <p:spPr>
          <a:xfrm>
            <a:off x="167075" y="53250"/>
            <a:ext cx="1581000" cy="645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3000"/>
              <a:buNone/>
              <a:defRPr sz="3000">
                <a:solidFill>
                  <a:schemeClr val="accent3"/>
                </a:solidFill>
              </a:defRPr>
            </a:lvl1pPr>
            <a:lvl2pPr lvl="1">
              <a:spcBef>
                <a:spcPts val="0"/>
              </a:spcBef>
              <a:spcAft>
                <a:spcPts val="0"/>
              </a:spcAft>
              <a:buClr>
                <a:schemeClr val="accent3"/>
              </a:buClr>
              <a:buSzPts val="3000"/>
              <a:buNone/>
              <a:defRPr sz="3000">
                <a:solidFill>
                  <a:schemeClr val="accent3"/>
                </a:solidFill>
              </a:defRPr>
            </a:lvl2pPr>
            <a:lvl3pPr lvl="2">
              <a:spcBef>
                <a:spcPts val="0"/>
              </a:spcBef>
              <a:spcAft>
                <a:spcPts val="0"/>
              </a:spcAft>
              <a:buClr>
                <a:schemeClr val="accent3"/>
              </a:buClr>
              <a:buSzPts val="3000"/>
              <a:buNone/>
              <a:defRPr sz="3000">
                <a:solidFill>
                  <a:schemeClr val="accent3"/>
                </a:solidFill>
              </a:defRPr>
            </a:lvl3pPr>
            <a:lvl4pPr lvl="3">
              <a:spcBef>
                <a:spcPts val="0"/>
              </a:spcBef>
              <a:spcAft>
                <a:spcPts val="0"/>
              </a:spcAft>
              <a:buClr>
                <a:schemeClr val="accent3"/>
              </a:buClr>
              <a:buSzPts val="3000"/>
              <a:buNone/>
              <a:defRPr sz="3000">
                <a:solidFill>
                  <a:schemeClr val="accent3"/>
                </a:solidFill>
              </a:defRPr>
            </a:lvl4pPr>
            <a:lvl5pPr lvl="4">
              <a:spcBef>
                <a:spcPts val="0"/>
              </a:spcBef>
              <a:spcAft>
                <a:spcPts val="0"/>
              </a:spcAft>
              <a:buClr>
                <a:schemeClr val="accent3"/>
              </a:buClr>
              <a:buSzPts val="3000"/>
              <a:buNone/>
              <a:defRPr sz="3000">
                <a:solidFill>
                  <a:schemeClr val="accent3"/>
                </a:solidFill>
              </a:defRPr>
            </a:lvl5pPr>
            <a:lvl6pPr lvl="5">
              <a:spcBef>
                <a:spcPts val="0"/>
              </a:spcBef>
              <a:spcAft>
                <a:spcPts val="0"/>
              </a:spcAft>
              <a:buClr>
                <a:schemeClr val="accent3"/>
              </a:buClr>
              <a:buSzPts val="3000"/>
              <a:buNone/>
              <a:defRPr sz="3000">
                <a:solidFill>
                  <a:schemeClr val="accent3"/>
                </a:solidFill>
              </a:defRPr>
            </a:lvl6pPr>
            <a:lvl7pPr lvl="6">
              <a:spcBef>
                <a:spcPts val="0"/>
              </a:spcBef>
              <a:spcAft>
                <a:spcPts val="0"/>
              </a:spcAft>
              <a:buClr>
                <a:schemeClr val="accent3"/>
              </a:buClr>
              <a:buSzPts val="3000"/>
              <a:buNone/>
              <a:defRPr sz="3000">
                <a:solidFill>
                  <a:schemeClr val="accent3"/>
                </a:solidFill>
              </a:defRPr>
            </a:lvl7pPr>
            <a:lvl8pPr lvl="7">
              <a:spcBef>
                <a:spcPts val="0"/>
              </a:spcBef>
              <a:spcAft>
                <a:spcPts val="0"/>
              </a:spcAft>
              <a:buClr>
                <a:schemeClr val="accent3"/>
              </a:buClr>
              <a:buSzPts val="3000"/>
              <a:buNone/>
              <a:defRPr sz="3000">
                <a:solidFill>
                  <a:schemeClr val="accent3"/>
                </a:solidFill>
              </a:defRPr>
            </a:lvl8pPr>
            <a:lvl9pPr lvl="8">
              <a:spcBef>
                <a:spcPts val="0"/>
              </a:spcBef>
              <a:spcAft>
                <a:spcPts val="0"/>
              </a:spcAft>
              <a:buClr>
                <a:schemeClr val="accent3"/>
              </a:buClr>
              <a:buSzPts val="3000"/>
              <a:buNone/>
              <a:defRPr sz="3000">
                <a:solidFill>
                  <a:schemeClr val="accent3"/>
                </a:solidFill>
              </a:defRPr>
            </a:lvl9pPr>
          </a:lstStyle>
          <a:p>
            <a:endParaRPr/>
          </a:p>
        </p:txBody>
      </p:sp>
      <p:sp>
        <p:nvSpPr>
          <p:cNvPr id="287" name="Google Shape;287;p27"/>
          <p:cNvSpPr txBox="1">
            <a:spLocks noGrp="1"/>
          </p:cNvSpPr>
          <p:nvPr>
            <p:ph type="title"/>
          </p:nvPr>
        </p:nvSpPr>
        <p:spPr>
          <a:xfrm>
            <a:off x="125700" y="826000"/>
            <a:ext cx="2516400" cy="1524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
        <p:nvSpPr>
          <p:cNvPr id="288" name="Google Shape;288;p27"/>
          <p:cNvSpPr>
            <a:spLocks noGrp="1"/>
          </p:cNvSpPr>
          <p:nvPr>
            <p:ph type="pic" idx="2"/>
          </p:nvPr>
        </p:nvSpPr>
        <p:spPr>
          <a:xfrm>
            <a:off x="6205700" y="586450"/>
            <a:ext cx="2439000" cy="1429500"/>
          </a:xfrm>
          <a:prstGeom prst="roundRect">
            <a:avLst>
              <a:gd name="adj" fmla="val 10672"/>
            </a:avLst>
          </a:prstGeom>
          <a:noFill/>
          <a:ln>
            <a:noFill/>
          </a:ln>
        </p:spPr>
      </p:sp>
      <p:sp>
        <p:nvSpPr>
          <p:cNvPr id="289" name="Google Shape;289;p27"/>
          <p:cNvSpPr txBox="1">
            <a:spLocks noGrp="1"/>
          </p:cNvSpPr>
          <p:nvPr>
            <p:ph type="body" idx="3"/>
          </p:nvPr>
        </p:nvSpPr>
        <p:spPr>
          <a:xfrm>
            <a:off x="6293600" y="2506300"/>
            <a:ext cx="2173800" cy="7788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90" name="Google Shape;290;p27"/>
          <p:cNvSpPr txBox="1">
            <a:spLocks noGrp="1"/>
          </p:cNvSpPr>
          <p:nvPr>
            <p:ph type="subTitle" idx="4"/>
          </p:nvPr>
        </p:nvSpPr>
        <p:spPr>
          <a:xfrm>
            <a:off x="6205700" y="1886500"/>
            <a:ext cx="22617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91" name="Google Shape;291;p27"/>
          <p:cNvSpPr txBox="1">
            <a:spLocks noGrp="1"/>
          </p:cNvSpPr>
          <p:nvPr>
            <p:ph type="body" idx="5"/>
          </p:nvPr>
        </p:nvSpPr>
        <p:spPr>
          <a:xfrm>
            <a:off x="6293600" y="3789950"/>
            <a:ext cx="2173800" cy="7788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292" name="Google Shape;292;p27"/>
          <p:cNvSpPr txBox="1">
            <a:spLocks noGrp="1"/>
          </p:cNvSpPr>
          <p:nvPr>
            <p:ph type="subTitle" idx="6"/>
          </p:nvPr>
        </p:nvSpPr>
        <p:spPr>
          <a:xfrm>
            <a:off x="6205700" y="3170150"/>
            <a:ext cx="2173800" cy="66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293" name="Google Shape;293;p27"/>
          <p:cNvSpPr txBox="1">
            <a:spLocks noGrp="1"/>
          </p:cNvSpPr>
          <p:nvPr>
            <p:ph type="sldNum" idx="7"/>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27"/>
          <p:cNvSpPr txBox="1">
            <a:spLocks noGrp="1"/>
          </p:cNvSpPr>
          <p:nvPr>
            <p:ph type="body" idx="8"/>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ow to Serve">
  <p:cSld name="CUSTOM_20">
    <p:spTree>
      <p:nvGrpSpPr>
        <p:cNvPr id="1" name="Shape 295"/>
        <p:cNvGrpSpPr/>
        <p:nvPr/>
      </p:nvGrpSpPr>
      <p:grpSpPr>
        <a:xfrm>
          <a:off x="0" y="0"/>
          <a:ext cx="0" cy="0"/>
          <a:chOff x="0" y="0"/>
          <a:chExt cx="0" cy="0"/>
        </a:xfrm>
      </p:grpSpPr>
      <p:sp>
        <p:nvSpPr>
          <p:cNvPr id="296" name="Google Shape;296;p28"/>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7" name="Google Shape;297;p28"/>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8" name="Google Shape;298;p28"/>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9" name="Google Shape;299;p28"/>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0" name="Google Shape;300;p28"/>
          <p:cNvSpPr/>
          <p:nvPr/>
        </p:nvSpPr>
        <p:spPr>
          <a:xfrm>
            <a:off x="6074103"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1" name="Google Shape;301;p28"/>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2" name="Google Shape;302;p28"/>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3" name="Google Shape;303;p28"/>
          <p:cNvSpPr/>
          <p:nvPr/>
        </p:nvSpPr>
        <p:spPr>
          <a:xfrm>
            <a:off x="7090103"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4" name="Google Shape;304;p28"/>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5" name="Google Shape;305;p28"/>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6" name="Google Shape;306;p28"/>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7" name="Google Shape;307;p28"/>
          <p:cNvSpPr/>
          <p:nvPr/>
        </p:nvSpPr>
        <p:spPr>
          <a:xfrm>
            <a:off x="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8" name="Google Shape;308;p28"/>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9" name="Google Shape;309;p28"/>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0" name="Google Shape;310;p28"/>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1" name="Google Shape;311;p28"/>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2" name="Google Shape;312;p28"/>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3" name="Google Shape;313;p28"/>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4" name="Google Shape;314;p28"/>
          <p:cNvSpPr/>
          <p:nvPr/>
        </p:nvSpPr>
        <p:spPr>
          <a:xfrm>
            <a:off x="3261340"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5" name="Google Shape;315;p28"/>
          <p:cNvSpPr/>
          <p:nvPr/>
        </p:nvSpPr>
        <p:spPr>
          <a:xfrm>
            <a:off x="6096000"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6" name="Google Shape;316;p28"/>
          <p:cNvSpPr/>
          <p:nvPr/>
        </p:nvSpPr>
        <p:spPr>
          <a:xfrm>
            <a:off x="426698"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7" name="Google Shape;317;p28"/>
          <p:cNvSpPr txBox="1">
            <a:spLocks noGrp="1"/>
          </p:cNvSpPr>
          <p:nvPr>
            <p:ph type="body" idx="1"/>
          </p:nvPr>
        </p:nvSpPr>
        <p:spPr>
          <a:xfrm>
            <a:off x="632900" y="1708100"/>
            <a:ext cx="2173800" cy="864900"/>
          </a:xfrm>
          <a:prstGeom prst="rect">
            <a:avLst/>
          </a:prstGeom>
        </p:spPr>
        <p:txBody>
          <a:bodyPr spcFirstLastPara="1" wrap="square" lIns="0" tIns="91425" rIns="0" bIns="0"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318" name="Google Shape;318;p28"/>
          <p:cNvSpPr>
            <a:spLocks noGrp="1"/>
          </p:cNvSpPr>
          <p:nvPr>
            <p:ph type="pic" idx="2"/>
          </p:nvPr>
        </p:nvSpPr>
        <p:spPr>
          <a:xfrm>
            <a:off x="613100" y="498175"/>
            <a:ext cx="2213400" cy="1133700"/>
          </a:xfrm>
          <a:prstGeom prst="roundRect">
            <a:avLst>
              <a:gd name="adj" fmla="val 10672"/>
            </a:avLst>
          </a:prstGeom>
          <a:noFill/>
          <a:ln>
            <a:noFill/>
          </a:ln>
        </p:spPr>
      </p:sp>
      <p:sp>
        <p:nvSpPr>
          <p:cNvPr id="319" name="Google Shape;319;p28"/>
          <p:cNvSpPr>
            <a:spLocks noGrp="1"/>
          </p:cNvSpPr>
          <p:nvPr>
            <p:ph type="pic" idx="3"/>
          </p:nvPr>
        </p:nvSpPr>
        <p:spPr>
          <a:xfrm>
            <a:off x="3465350" y="498175"/>
            <a:ext cx="2213400" cy="1133700"/>
          </a:xfrm>
          <a:prstGeom prst="roundRect">
            <a:avLst>
              <a:gd name="adj" fmla="val 10672"/>
            </a:avLst>
          </a:prstGeom>
          <a:noFill/>
          <a:ln>
            <a:noFill/>
          </a:ln>
        </p:spPr>
      </p:sp>
      <p:sp>
        <p:nvSpPr>
          <p:cNvPr id="320" name="Google Shape;320;p28"/>
          <p:cNvSpPr>
            <a:spLocks noGrp="1"/>
          </p:cNvSpPr>
          <p:nvPr>
            <p:ph type="pic" idx="4"/>
          </p:nvPr>
        </p:nvSpPr>
        <p:spPr>
          <a:xfrm>
            <a:off x="6300000" y="498175"/>
            <a:ext cx="2213400" cy="1133700"/>
          </a:xfrm>
          <a:prstGeom prst="roundRect">
            <a:avLst>
              <a:gd name="adj" fmla="val 10672"/>
            </a:avLst>
          </a:prstGeom>
          <a:noFill/>
          <a:ln>
            <a:noFill/>
          </a:ln>
        </p:spPr>
      </p:sp>
      <p:sp>
        <p:nvSpPr>
          <p:cNvPr id="321" name="Google Shape;321;p28"/>
          <p:cNvSpPr txBox="1">
            <a:spLocks noGrp="1"/>
          </p:cNvSpPr>
          <p:nvPr>
            <p:ph type="body" idx="5"/>
          </p:nvPr>
        </p:nvSpPr>
        <p:spPr>
          <a:xfrm>
            <a:off x="3474200" y="1708100"/>
            <a:ext cx="2173800" cy="8649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322" name="Google Shape;322;p28"/>
          <p:cNvSpPr txBox="1">
            <a:spLocks noGrp="1"/>
          </p:cNvSpPr>
          <p:nvPr>
            <p:ph type="body" idx="6"/>
          </p:nvPr>
        </p:nvSpPr>
        <p:spPr>
          <a:xfrm>
            <a:off x="6315500" y="1708100"/>
            <a:ext cx="2173800" cy="8649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323" name="Google Shape;323;p28"/>
          <p:cNvSpPr txBox="1">
            <a:spLocks noGrp="1"/>
          </p:cNvSpPr>
          <p:nvPr>
            <p:ph type="body" idx="7"/>
          </p:nvPr>
        </p:nvSpPr>
        <p:spPr>
          <a:xfrm>
            <a:off x="4236800" y="4155575"/>
            <a:ext cx="4565700" cy="637500"/>
          </a:xfrm>
          <a:prstGeom prst="rect">
            <a:avLst/>
          </a:prstGeom>
          <a:noFill/>
          <a:ln>
            <a:noFill/>
          </a:ln>
        </p:spPr>
        <p:txBody>
          <a:bodyPr spcFirstLastPara="1" wrap="square" lIns="0" tIns="91425" rIns="0" bIns="0" anchor="ctr" anchorCtr="0">
            <a:noAutofit/>
          </a:bodyPr>
          <a:lstStyle>
            <a:lvl1pPr marL="457200" lvl="0"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1pPr>
            <a:lvl2pPr marL="914400" lvl="1"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2pPr>
            <a:lvl3pPr marL="1371600" lvl="2"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3pPr>
            <a:lvl4pPr marL="1828800" lvl="3"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4pPr>
            <a:lvl5pPr marL="2286000" lvl="4"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5pPr>
            <a:lvl6pPr marL="2743200" lvl="5"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6pPr>
            <a:lvl7pPr marL="3200400" lvl="6"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7pPr>
            <a:lvl8pPr marL="3657600" lvl="7"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8pPr>
            <a:lvl9pPr marL="4114800" lvl="8" indent="-292100">
              <a:lnSpc>
                <a:spcPct val="108000"/>
              </a:lnSpc>
              <a:spcBef>
                <a:spcPts val="0"/>
              </a:spcBef>
              <a:spcAft>
                <a:spcPts val="0"/>
              </a:spcAft>
              <a:buSzPts val="1000"/>
              <a:buFont typeface="IBM Plex Mono"/>
              <a:buChar char="■"/>
              <a:defRPr sz="1000">
                <a:latin typeface="IBM Plex Mono"/>
                <a:ea typeface="IBM Plex Mono"/>
                <a:cs typeface="IBM Plex Mono"/>
                <a:sym typeface="IBM Plex Mono"/>
              </a:defRPr>
            </a:lvl9pPr>
          </a:lstStyle>
          <a:p>
            <a:endParaRPr/>
          </a:p>
        </p:txBody>
      </p:sp>
      <p:sp>
        <p:nvSpPr>
          <p:cNvPr id="324" name="Google Shape;324;p28"/>
          <p:cNvSpPr txBox="1">
            <a:spLocks noGrp="1"/>
          </p:cNvSpPr>
          <p:nvPr>
            <p:ph type="subTitle" idx="8"/>
          </p:nvPr>
        </p:nvSpPr>
        <p:spPr>
          <a:xfrm>
            <a:off x="314425" y="4041875"/>
            <a:ext cx="1782600" cy="864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4"/>
              </a:buClr>
              <a:buSzPts val="3000"/>
              <a:buNone/>
              <a:defRPr sz="3000">
                <a:solidFill>
                  <a:schemeClr val="accent4"/>
                </a:solidFill>
              </a:defRPr>
            </a:lvl1pPr>
            <a:lvl2pPr lvl="1">
              <a:spcBef>
                <a:spcPts val="0"/>
              </a:spcBef>
              <a:spcAft>
                <a:spcPts val="0"/>
              </a:spcAft>
              <a:buClr>
                <a:schemeClr val="accent4"/>
              </a:buClr>
              <a:buSzPts val="3000"/>
              <a:buNone/>
              <a:defRPr sz="3000">
                <a:solidFill>
                  <a:schemeClr val="accent4"/>
                </a:solidFill>
              </a:defRPr>
            </a:lvl2pPr>
            <a:lvl3pPr lvl="2">
              <a:spcBef>
                <a:spcPts val="0"/>
              </a:spcBef>
              <a:spcAft>
                <a:spcPts val="0"/>
              </a:spcAft>
              <a:buClr>
                <a:schemeClr val="accent4"/>
              </a:buClr>
              <a:buSzPts val="3000"/>
              <a:buNone/>
              <a:defRPr sz="3000">
                <a:solidFill>
                  <a:schemeClr val="accent4"/>
                </a:solidFill>
              </a:defRPr>
            </a:lvl3pPr>
            <a:lvl4pPr lvl="3">
              <a:spcBef>
                <a:spcPts val="0"/>
              </a:spcBef>
              <a:spcAft>
                <a:spcPts val="0"/>
              </a:spcAft>
              <a:buClr>
                <a:schemeClr val="accent4"/>
              </a:buClr>
              <a:buSzPts val="3000"/>
              <a:buNone/>
              <a:defRPr sz="3000">
                <a:solidFill>
                  <a:schemeClr val="accent4"/>
                </a:solidFill>
              </a:defRPr>
            </a:lvl4pPr>
            <a:lvl5pPr lvl="4">
              <a:spcBef>
                <a:spcPts val="0"/>
              </a:spcBef>
              <a:spcAft>
                <a:spcPts val="0"/>
              </a:spcAft>
              <a:buClr>
                <a:schemeClr val="accent4"/>
              </a:buClr>
              <a:buSzPts val="3000"/>
              <a:buNone/>
              <a:defRPr sz="3000">
                <a:solidFill>
                  <a:schemeClr val="accent4"/>
                </a:solidFill>
              </a:defRPr>
            </a:lvl5pPr>
            <a:lvl6pPr lvl="5">
              <a:spcBef>
                <a:spcPts val="0"/>
              </a:spcBef>
              <a:spcAft>
                <a:spcPts val="0"/>
              </a:spcAft>
              <a:buClr>
                <a:schemeClr val="accent4"/>
              </a:buClr>
              <a:buSzPts val="3000"/>
              <a:buNone/>
              <a:defRPr sz="3000">
                <a:solidFill>
                  <a:schemeClr val="accent4"/>
                </a:solidFill>
              </a:defRPr>
            </a:lvl6pPr>
            <a:lvl7pPr lvl="6">
              <a:spcBef>
                <a:spcPts val="0"/>
              </a:spcBef>
              <a:spcAft>
                <a:spcPts val="0"/>
              </a:spcAft>
              <a:buClr>
                <a:schemeClr val="accent4"/>
              </a:buClr>
              <a:buSzPts val="3000"/>
              <a:buNone/>
              <a:defRPr sz="3000">
                <a:solidFill>
                  <a:schemeClr val="accent4"/>
                </a:solidFill>
              </a:defRPr>
            </a:lvl7pPr>
            <a:lvl8pPr lvl="7">
              <a:spcBef>
                <a:spcPts val="0"/>
              </a:spcBef>
              <a:spcAft>
                <a:spcPts val="0"/>
              </a:spcAft>
              <a:buClr>
                <a:schemeClr val="accent4"/>
              </a:buClr>
              <a:buSzPts val="3000"/>
              <a:buNone/>
              <a:defRPr sz="3000">
                <a:solidFill>
                  <a:schemeClr val="accent4"/>
                </a:solidFill>
              </a:defRPr>
            </a:lvl8pPr>
            <a:lvl9pPr lvl="8">
              <a:spcBef>
                <a:spcPts val="0"/>
              </a:spcBef>
              <a:spcAft>
                <a:spcPts val="0"/>
              </a:spcAft>
              <a:buClr>
                <a:schemeClr val="accent4"/>
              </a:buClr>
              <a:buSzPts val="3000"/>
              <a:buNone/>
              <a:defRPr sz="3000">
                <a:solidFill>
                  <a:schemeClr val="accent4"/>
                </a:solidFill>
              </a:defRPr>
            </a:lvl9pPr>
          </a:lstStyle>
          <a:p>
            <a:endParaRPr/>
          </a:p>
        </p:txBody>
      </p:sp>
      <p:sp>
        <p:nvSpPr>
          <p:cNvPr id="325" name="Google Shape;325;p28"/>
          <p:cNvSpPr txBox="1">
            <a:spLocks noGrp="1"/>
          </p:cNvSpPr>
          <p:nvPr>
            <p:ph type="title"/>
          </p:nvPr>
        </p:nvSpPr>
        <p:spPr>
          <a:xfrm>
            <a:off x="1762426" y="3904925"/>
            <a:ext cx="3015600" cy="1138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
        <p:nvSpPr>
          <p:cNvPr id="326" name="Google Shape;326;p28"/>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28"/>
          <p:cNvSpPr txBox="1">
            <a:spLocks noGrp="1"/>
          </p:cNvSpPr>
          <p:nvPr>
            <p:ph type="body" idx="9"/>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lementary Food and Dishes">
  <p:cSld name="CUSTOM_21">
    <p:spTree>
      <p:nvGrpSpPr>
        <p:cNvPr id="1" name="Shape 328"/>
        <p:cNvGrpSpPr/>
        <p:nvPr/>
      </p:nvGrpSpPr>
      <p:grpSpPr>
        <a:xfrm>
          <a:off x="0" y="0"/>
          <a:ext cx="0" cy="0"/>
          <a:chOff x="0" y="0"/>
          <a:chExt cx="0" cy="0"/>
        </a:xfrm>
      </p:grpSpPr>
      <p:sp>
        <p:nvSpPr>
          <p:cNvPr id="329" name="Google Shape;329;p29"/>
          <p:cNvSpPr txBox="1">
            <a:spLocks noGrp="1"/>
          </p:cNvSpPr>
          <p:nvPr>
            <p:ph type="body" idx="1"/>
          </p:nvPr>
        </p:nvSpPr>
        <p:spPr>
          <a:xfrm>
            <a:off x="453500" y="2578725"/>
            <a:ext cx="2532600" cy="2191800"/>
          </a:xfrm>
          <a:prstGeom prst="rect">
            <a:avLst/>
          </a:prstGeom>
          <a:noFill/>
          <a:ln>
            <a:noFill/>
          </a:ln>
        </p:spPr>
        <p:txBody>
          <a:bodyPr spcFirstLastPara="1" wrap="square" lIns="0" tIns="91425" rIns="0" bIns="0" anchor="b" anchorCtr="0">
            <a:noAutofit/>
          </a:bodyPr>
          <a:lstStyle>
            <a:lvl1pPr marL="457200" lvl="0"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1pPr>
            <a:lvl2pPr marL="914400" lvl="1"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2pPr>
            <a:lvl3pPr marL="1371600" lvl="2"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3pPr>
            <a:lvl4pPr marL="1828800" lvl="3"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4pPr>
            <a:lvl5pPr marL="2286000" lvl="4"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5pPr>
            <a:lvl6pPr marL="2743200" lvl="5"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6pPr>
            <a:lvl7pPr marL="3200400" lvl="6"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7pPr>
            <a:lvl8pPr marL="3657600" lvl="7"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8pPr>
            <a:lvl9pPr marL="4114800" lvl="8"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9pPr>
          </a:lstStyle>
          <a:p>
            <a:endParaRPr/>
          </a:p>
        </p:txBody>
      </p:sp>
      <p:sp>
        <p:nvSpPr>
          <p:cNvPr id="330" name="Google Shape;330;p29"/>
          <p:cNvSpPr txBox="1">
            <a:spLocks noGrp="1"/>
          </p:cNvSpPr>
          <p:nvPr>
            <p:ph type="title"/>
          </p:nvPr>
        </p:nvSpPr>
        <p:spPr>
          <a:xfrm>
            <a:off x="314425" y="314675"/>
            <a:ext cx="5066100" cy="1578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6000"/>
              <a:buFont typeface="Caveat"/>
              <a:buNone/>
              <a:defRPr/>
            </a:lvl1pPr>
            <a:lvl2pPr lvl="1">
              <a:spcBef>
                <a:spcPts val="0"/>
              </a:spcBef>
              <a:spcAft>
                <a:spcPts val="0"/>
              </a:spcAft>
              <a:buClr>
                <a:schemeClr val="lt2"/>
              </a:buClr>
              <a:buSzPts val="6000"/>
              <a:buFont typeface="Caveat"/>
              <a:buNone/>
              <a:defRPr/>
            </a:lvl2pPr>
            <a:lvl3pPr lvl="2">
              <a:spcBef>
                <a:spcPts val="0"/>
              </a:spcBef>
              <a:spcAft>
                <a:spcPts val="0"/>
              </a:spcAft>
              <a:buClr>
                <a:schemeClr val="lt2"/>
              </a:buClr>
              <a:buSzPts val="6000"/>
              <a:buFont typeface="Caveat"/>
              <a:buNone/>
              <a:defRPr/>
            </a:lvl3pPr>
            <a:lvl4pPr lvl="3">
              <a:spcBef>
                <a:spcPts val="0"/>
              </a:spcBef>
              <a:spcAft>
                <a:spcPts val="0"/>
              </a:spcAft>
              <a:buClr>
                <a:schemeClr val="lt2"/>
              </a:buClr>
              <a:buSzPts val="6000"/>
              <a:buFont typeface="Caveat"/>
              <a:buNone/>
              <a:defRPr/>
            </a:lvl4pPr>
            <a:lvl5pPr lvl="4">
              <a:spcBef>
                <a:spcPts val="0"/>
              </a:spcBef>
              <a:spcAft>
                <a:spcPts val="0"/>
              </a:spcAft>
              <a:buClr>
                <a:schemeClr val="lt2"/>
              </a:buClr>
              <a:buSzPts val="6000"/>
              <a:buFont typeface="Caveat"/>
              <a:buNone/>
              <a:defRPr/>
            </a:lvl5pPr>
            <a:lvl6pPr lvl="5">
              <a:spcBef>
                <a:spcPts val="0"/>
              </a:spcBef>
              <a:spcAft>
                <a:spcPts val="0"/>
              </a:spcAft>
              <a:buClr>
                <a:schemeClr val="lt2"/>
              </a:buClr>
              <a:buSzPts val="6000"/>
              <a:buFont typeface="Caveat"/>
              <a:buNone/>
              <a:defRPr/>
            </a:lvl6pPr>
            <a:lvl7pPr lvl="6">
              <a:spcBef>
                <a:spcPts val="0"/>
              </a:spcBef>
              <a:spcAft>
                <a:spcPts val="0"/>
              </a:spcAft>
              <a:buClr>
                <a:schemeClr val="lt2"/>
              </a:buClr>
              <a:buSzPts val="6000"/>
              <a:buFont typeface="Caveat"/>
              <a:buNone/>
              <a:defRPr/>
            </a:lvl7pPr>
            <a:lvl8pPr lvl="7">
              <a:spcBef>
                <a:spcPts val="0"/>
              </a:spcBef>
              <a:spcAft>
                <a:spcPts val="0"/>
              </a:spcAft>
              <a:buClr>
                <a:schemeClr val="lt2"/>
              </a:buClr>
              <a:buSzPts val="6000"/>
              <a:buFont typeface="Caveat"/>
              <a:buNone/>
              <a:defRPr/>
            </a:lvl8pPr>
            <a:lvl9pPr lvl="8">
              <a:spcBef>
                <a:spcPts val="0"/>
              </a:spcBef>
              <a:spcAft>
                <a:spcPts val="0"/>
              </a:spcAft>
              <a:buClr>
                <a:schemeClr val="lt2"/>
              </a:buClr>
              <a:buSzPts val="6000"/>
              <a:buFont typeface="Caveat"/>
              <a:buNone/>
              <a:defRPr/>
            </a:lvl9pPr>
          </a:lstStyle>
          <a:p>
            <a:endParaRPr/>
          </a:p>
        </p:txBody>
      </p:sp>
      <p:sp>
        <p:nvSpPr>
          <p:cNvPr id="331" name="Google Shape;331;p29"/>
          <p:cNvSpPr>
            <a:spLocks noGrp="1"/>
          </p:cNvSpPr>
          <p:nvPr>
            <p:ph type="pic" idx="2"/>
          </p:nvPr>
        </p:nvSpPr>
        <p:spPr>
          <a:xfrm>
            <a:off x="6361100" y="314675"/>
            <a:ext cx="2532600" cy="1297200"/>
          </a:xfrm>
          <a:prstGeom prst="roundRect">
            <a:avLst>
              <a:gd name="adj" fmla="val 10672"/>
            </a:avLst>
          </a:prstGeom>
          <a:noFill/>
          <a:ln>
            <a:noFill/>
          </a:ln>
        </p:spPr>
        <p:txBody>
          <a:bodyPr/>
          <a:lstStyle/>
          <a:p>
            <a:endParaRPr lang="en-US"/>
          </a:p>
        </p:txBody>
      </p:sp>
      <p:sp>
        <p:nvSpPr>
          <p:cNvPr id="332" name="Google Shape;332;p29"/>
          <p:cNvSpPr>
            <a:spLocks noGrp="1"/>
          </p:cNvSpPr>
          <p:nvPr>
            <p:ph type="pic" idx="3"/>
          </p:nvPr>
        </p:nvSpPr>
        <p:spPr>
          <a:xfrm>
            <a:off x="6361100" y="1841538"/>
            <a:ext cx="2532600" cy="1297200"/>
          </a:xfrm>
          <a:prstGeom prst="roundRect">
            <a:avLst>
              <a:gd name="adj" fmla="val 10672"/>
            </a:avLst>
          </a:prstGeom>
          <a:noFill/>
          <a:ln>
            <a:noFill/>
          </a:ln>
        </p:spPr>
        <p:txBody>
          <a:bodyPr/>
          <a:lstStyle/>
          <a:p>
            <a:endParaRPr lang="en-US"/>
          </a:p>
        </p:txBody>
      </p:sp>
      <p:sp>
        <p:nvSpPr>
          <p:cNvPr id="333" name="Google Shape;333;p29"/>
          <p:cNvSpPr>
            <a:spLocks noGrp="1"/>
          </p:cNvSpPr>
          <p:nvPr>
            <p:ph type="pic" idx="4"/>
          </p:nvPr>
        </p:nvSpPr>
        <p:spPr>
          <a:xfrm>
            <a:off x="6361100" y="3368413"/>
            <a:ext cx="2532600" cy="1297200"/>
          </a:xfrm>
          <a:prstGeom prst="roundRect">
            <a:avLst>
              <a:gd name="adj" fmla="val 10672"/>
            </a:avLst>
          </a:prstGeom>
          <a:noFill/>
          <a:ln>
            <a:noFill/>
          </a:ln>
        </p:spPr>
        <p:txBody>
          <a:bodyPr/>
          <a:lstStyle/>
          <a:p>
            <a:endParaRPr lang="en-US"/>
          </a:p>
        </p:txBody>
      </p:sp>
      <p:sp>
        <p:nvSpPr>
          <p:cNvPr id="334" name="Google Shape;334;p29"/>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29"/>
          <p:cNvSpPr txBox="1">
            <a:spLocks noGrp="1"/>
          </p:cNvSpPr>
          <p:nvPr>
            <p:ph type="body" idx="5"/>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emories">
  <p:cSld name="CUSTOM_21_1">
    <p:spTree>
      <p:nvGrpSpPr>
        <p:cNvPr id="1" name="Shape 336"/>
        <p:cNvGrpSpPr/>
        <p:nvPr/>
      </p:nvGrpSpPr>
      <p:grpSpPr>
        <a:xfrm>
          <a:off x="0" y="0"/>
          <a:ext cx="0" cy="0"/>
          <a:chOff x="0" y="0"/>
          <a:chExt cx="0" cy="0"/>
        </a:xfrm>
      </p:grpSpPr>
      <p:sp>
        <p:nvSpPr>
          <p:cNvPr id="337" name="Google Shape;337;p30"/>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8" name="Google Shape;338;p30"/>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9" name="Google Shape;339;p30"/>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0" name="Google Shape;340;p30"/>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1" name="Google Shape;341;p30"/>
          <p:cNvSpPr/>
          <p:nvPr/>
        </p:nvSpPr>
        <p:spPr>
          <a:xfrm>
            <a:off x="2032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2" name="Google Shape;342;p30"/>
          <p:cNvSpPr/>
          <p:nvPr/>
        </p:nvSpPr>
        <p:spPr>
          <a:xfrm>
            <a:off x="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3" name="Google Shape;343;p30"/>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4" name="Google Shape;344;p30"/>
          <p:cNvSpPr/>
          <p:nvPr/>
        </p:nvSpPr>
        <p:spPr>
          <a:xfrm>
            <a:off x="435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5" name="Google Shape;345;p30"/>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6" name="Google Shape;346;p30"/>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7" name="Google Shape;347;p30"/>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8" name="Google Shape;348;p30"/>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49" name="Google Shape;349;p30"/>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0" name="Google Shape;350;p30"/>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1" name="Google Shape;351;p30"/>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2" name="Google Shape;352;p30"/>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3" name="Google Shape;353;p30"/>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4" name="Google Shape;354;p30"/>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5" name="Google Shape;355;p30"/>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6" name="Google Shape;356;p30"/>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7" name="Google Shape;357;p30"/>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8" name="Google Shape;358;p30"/>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59" name="Google Shape;359;p30"/>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60" name="Google Shape;360;p30"/>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61" name="Google Shape;361;p30"/>
          <p:cNvSpPr txBox="1">
            <a:spLocks noGrp="1"/>
          </p:cNvSpPr>
          <p:nvPr>
            <p:ph type="title"/>
          </p:nvPr>
        </p:nvSpPr>
        <p:spPr>
          <a:xfrm>
            <a:off x="314425" y="314675"/>
            <a:ext cx="7740900" cy="754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5"/>
              </a:buClr>
              <a:buSzPts val="6000"/>
              <a:buFont typeface="Caveat"/>
              <a:buNone/>
              <a:defRPr>
                <a:solidFill>
                  <a:schemeClr val="accent5"/>
                </a:solidFill>
              </a:defRPr>
            </a:lvl1pPr>
            <a:lvl2pPr lvl="1">
              <a:spcBef>
                <a:spcPts val="0"/>
              </a:spcBef>
              <a:spcAft>
                <a:spcPts val="0"/>
              </a:spcAft>
              <a:buClr>
                <a:schemeClr val="accent5"/>
              </a:buClr>
              <a:buSzPts val="6000"/>
              <a:buFont typeface="Caveat"/>
              <a:buNone/>
              <a:defRPr>
                <a:solidFill>
                  <a:schemeClr val="accent5"/>
                </a:solidFill>
              </a:defRPr>
            </a:lvl2pPr>
            <a:lvl3pPr lvl="2">
              <a:spcBef>
                <a:spcPts val="0"/>
              </a:spcBef>
              <a:spcAft>
                <a:spcPts val="0"/>
              </a:spcAft>
              <a:buClr>
                <a:schemeClr val="accent5"/>
              </a:buClr>
              <a:buSzPts val="6000"/>
              <a:buFont typeface="Caveat"/>
              <a:buNone/>
              <a:defRPr>
                <a:solidFill>
                  <a:schemeClr val="accent5"/>
                </a:solidFill>
              </a:defRPr>
            </a:lvl3pPr>
            <a:lvl4pPr lvl="3">
              <a:spcBef>
                <a:spcPts val="0"/>
              </a:spcBef>
              <a:spcAft>
                <a:spcPts val="0"/>
              </a:spcAft>
              <a:buClr>
                <a:schemeClr val="accent5"/>
              </a:buClr>
              <a:buSzPts val="6000"/>
              <a:buFont typeface="Caveat"/>
              <a:buNone/>
              <a:defRPr>
                <a:solidFill>
                  <a:schemeClr val="accent5"/>
                </a:solidFill>
              </a:defRPr>
            </a:lvl4pPr>
            <a:lvl5pPr lvl="4">
              <a:spcBef>
                <a:spcPts val="0"/>
              </a:spcBef>
              <a:spcAft>
                <a:spcPts val="0"/>
              </a:spcAft>
              <a:buClr>
                <a:schemeClr val="accent5"/>
              </a:buClr>
              <a:buSzPts val="6000"/>
              <a:buFont typeface="Caveat"/>
              <a:buNone/>
              <a:defRPr>
                <a:solidFill>
                  <a:schemeClr val="accent5"/>
                </a:solidFill>
              </a:defRPr>
            </a:lvl5pPr>
            <a:lvl6pPr lvl="5">
              <a:spcBef>
                <a:spcPts val="0"/>
              </a:spcBef>
              <a:spcAft>
                <a:spcPts val="0"/>
              </a:spcAft>
              <a:buClr>
                <a:schemeClr val="accent5"/>
              </a:buClr>
              <a:buSzPts val="6000"/>
              <a:buFont typeface="Caveat"/>
              <a:buNone/>
              <a:defRPr>
                <a:solidFill>
                  <a:schemeClr val="accent5"/>
                </a:solidFill>
              </a:defRPr>
            </a:lvl6pPr>
            <a:lvl7pPr lvl="6">
              <a:spcBef>
                <a:spcPts val="0"/>
              </a:spcBef>
              <a:spcAft>
                <a:spcPts val="0"/>
              </a:spcAft>
              <a:buClr>
                <a:schemeClr val="accent5"/>
              </a:buClr>
              <a:buSzPts val="6000"/>
              <a:buFont typeface="Caveat"/>
              <a:buNone/>
              <a:defRPr>
                <a:solidFill>
                  <a:schemeClr val="accent5"/>
                </a:solidFill>
              </a:defRPr>
            </a:lvl7pPr>
            <a:lvl8pPr lvl="7">
              <a:spcBef>
                <a:spcPts val="0"/>
              </a:spcBef>
              <a:spcAft>
                <a:spcPts val="0"/>
              </a:spcAft>
              <a:buClr>
                <a:schemeClr val="accent5"/>
              </a:buClr>
              <a:buSzPts val="6000"/>
              <a:buFont typeface="Caveat"/>
              <a:buNone/>
              <a:defRPr>
                <a:solidFill>
                  <a:schemeClr val="accent5"/>
                </a:solidFill>
              </a:defRPr>
            </a:lvl8pPr>
            <a:lvl9pPr lvl="8">
              <a:spcBef>
                <a:spcPts val="0"/>
              </a:spcBef>
              <a:spcAft>
                <a:spcPts val="0"/>
              </a:spcAft>
              <a:buClr>
                <a:schemeClr val="accent5"/>
              </a:buClr>
              <a:buSzPts val="6000"/>
              <a:buFont typeface="Caveat"/>
              <a:buNone/>
              <a:defRPr>
                <a:solidFill>
                  <a:schemeClr val="accent5"/>
                </a:solidFill>
              </a:defRPr>
            </a:lvl9pPr>
          </a:lstStyle>
          <a:p>
            <a:endParaRPr/>
          </a:p>
        </p:txBody>
      </p:sp>
      <p:sp>
        <p:nvSpPr>
          <p:cNvPr id="362" name="Google Shape;362;p30"/>
          <p:cNvSpPr>
            <a:spLocks noGrp="1"/>
          </p:cNvSpPr>
          <p:nvPr>
            <p:ph type="pic" idx="2"/>
          </p:nvPr>
        </p:nvSpPr>
        <p:spPr>
          <a:xfrm>
            <a:off x="250400" y="1334825"/>
            <a:ext cx="2532600" cy="1297200"/>
          </a:xfrm>
          <a:prstGeom prst="roundRect">
            <a:avLst>
              <a:gd name="adj" fmla="val 10672"/>
            </a:avLst>
          </a:prstGeom>
          <a:noFill/>
          <a:ln>
            <a:noFill/>
          </a:ln>
        </p:spPr>
        <p:txBody>
          <a:bodyPr/>
          <a:lstStyle/>
          <a:p>
            <a:endParaRPr lang="en-US"/>
          </a:p>
        </p:txBody>
      </p:sp>
      <p:sp>
        <p:nvSpPr>
          <p:cNvPr id="363" name="Google Shape;363;p30"/>
          <p:cNvSpPr>
            <a:spLocks noGrp="1"/>
          </p:cNvSpPr>
          <p:nvPr>
            <p:ph type="pic" idx="3"/>
          </p:nvPr>
        </p:nvSpPr>
        <p:spPr>
          <a:xfrm>
            <a:off x="3314000" y="1334825"/>
            <a:ext cx="2532600" cy="1297200"/>
          </a:xfrm>
          <a:prstGeom prst="roundRect">
            <a:avLst>
              <a:gd name="adj" fmla="val 10672"/>
            </a:avLst>
          </a:prstGeom>
          <a:noFill/>
          <a:ln>
            <a:noFill/>
          </a:ln>
        </p:spPr>
        <p:txBody>
          <a:bodyPr/>
          <a:lstStyle/>
          <a:p>
            <a:endParaRPr lang="en-US"/>
          </a:p>
        </p:txBody>
      </p:sp>
      <p:sp>
        <p:nvSpPr>
          <p:cNvPr id="364" name="Google Shape;364;p30"/>
          <p:cNvSpPr>
            <a:spLocks noGrp="1"/>
          </p:cNvSpPr>
          <p:nvPr>
            <p:ph type="pic" idx="4"/>
          </p:nvPr>
        </p:nvSpPr>
        <p:spPr>
          <a:xfrm>
            <a:off x="6370250" y="1334825"/>
            <a:ext cx="2532600" cy="1297200"/>
          </a:xfrm>
          <a:prstGeom prst="roundRect">
            <a:avLst>
              <a:gd name="adj" fmla="val 10672"/>
            </a:avLst>
          </a:prstGeom>
          <a:noFill/>
          <a:ln>
            <a:noFill/>
          </a:ln>
        </p:spPr>
        <p:txBody>
          <a:bodyPr/>
          <a:lstStyle/>
          <a:p>
            <a:endParaRPr lang="en-US"/>
          </a:p>
        </p:txBody>
      </p:sp>
      <p:sp>
        <p:nvSpPr>
          <p:cNvPr id="365" name="Google Shape;365;p30"/>
          <p:cNvSpPr>
            <a:spLocks noGrp="1"/>
          </p:cNvSpPr>
          <p:nvPr>
            <p:ph type="pic" idx="5"/>
          </p:nvPr>
        </p:nvSpPr>
        <p:spPr>
          <a:xfrm>
            <a:off x="250400" y="3179750"/>
            <a:ext cx="2532600" cy="1297200"/>
          </a:xfrm>
          <a:prstGeom prst="roundRect">
            <a:avLst>
              <a:gd name="adj" fmla="val 10672"/>
            </a:avLst>
          </a:prstGeom>
          <a:noFill/>
          <a:ln>
            <a:noFill/>
          </a:ln>
        </p:spPr>
        <p:txBody>
          <a:bodyPr/>
          <a:lstStyle/>
          <a:p>
            <a:endParaRPr lang="en-US"/>
          </a:p>
        </p:txBody>
      </p:sp>
      <p:sp>
        <p:nvSpPr>
          <p:cNvPr id="366" name="Google Shape;366;p30"/>
          <p:cNvSpPr>
            <a:spLocks noGrp="1"/>
          </p:cNvSpPr>
          <p:nvPr>
            <p:ph type="pic" idx="6"/>
          </p:nvPr>
        </p:nvSpPr>
        <p:spPr>
          <a:xfrm>
            <a:off x="3314000" y="3179750"/>
            <a:ext cx="2532600" cy="1297200"/>
          </a:xfrm>
          <a:prstGeom prst="roundRect">
            <a:avLst>
              <a:gd name="adj" fmla="val 10672"/>
            </a:avLst>
          </a:prstGeom>
          <a:noFill/>
          <a:ln>
            <a:noFill/>
          </a:ln>
        </p:spPr>
        <p:txBody>
          <a:bodyPr/>
          <a:lstStyle/>
          <a:p>
            <a:endParaRPr lang="en-US"/>
          </a:p>
        </p:txBody>
      </p:sp>
      <p:sp>
        <p:nvSpPr>
          <p:cNvPr id="367" name="Google Shape;367;p30"/>
          <p:cNvSpPr>
            <a:spLocks noGrp="1"/>
          </p:cNvSpPr>
          <p:nvPr>
            <p:ph type="pic" idx="7"/>
          </p:nvPr>
        </p:nvSpPr>
        <p:spPr>
          <a:xfrm>
            <a:off x="6370250" y="3179750"/>
            <a:ext cx="2532600" cy="1297200"/>
          </a:xfrm>
          <a:prstGeom prst="roundRect">
            <a:avLst>
              <a:gd name="adj" fmla="val 10672"/>
            </a:avLst>
          </a:prstGeom>
          <a:noFill/>
          <a:ln>
            <a:noFill/>
          </a:ln>
        </p:spPr>
        <p:txBody>
          <a:bodyPr/>
          <a:lstStyle/>
          <a:p>
            <a:endParaRPr lang="en-US"/>
          </a:p>
        </p:txBody>
      </p:sp>
      <p:sp>
        <p:nvSpPr>
          <p:cNvPr id="368" name="Google Shape;368;p30"/>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369" name="Google Shape;369;p30"/>
          <p:cNvSpPr txBox="1">
            <a:spLocks noGrp="1"/>
          </p:cNvSpPr>
          <p:nvPr>
            <p:ph type="body" idx="1"/>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osing Thoughts">
  <p:cSld name="CUSTOM_21_1_1">
    <p:spTree>
      <p:nvGrpSpPr>
        <p:cNvPr id="1" name="Shape 370"/>
        <p:cNvGrpSpPr/>
        <p:nvPr/>
      </p:nvGrpSpPr>
      <p:grpSpPr>
        <a:xfrm>
          <a:off x="0" y="0"/>
          <a:ext cx="0" cy="0"/>
          <a:chOff x="0" y="0"/>
          <a:chExt cx="0" cy="0"/>
        </a:xfrm>
      </p:grpSpPr>
      <p:sp>
        <p:nvSpPr>
          <p:cNvPr id="371" name="Google Shape;371;p31"/>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2" name="Google Shape;372;p31"/>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3" name="Google Shape;373;p31"/>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4" name="Google Shape;374;p31"/>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5" name="Google Shape;375;p31"/>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6" name="Google Shape;376;p31"/>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7" name="Google Shape;377;p31"/>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8" name="Google Shape;378;p31"/>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79" name="Google Shape;379;p31"/>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0" name="Google Shape;380;p31"/>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1" name="Google Shape;381;p31"/>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2" name="Google Shape;382;p31"/>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3" name="Google Shape;383;p31"/>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4" name="Google Shape;384;p31"/>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5" name="Google Shape;385;p31"/>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6" name="Google Shape;386;p31"/>
          <p:cNvSpPr/>
          <p:nvPr/>
        </p:nvSpPr>
        <p:spPr>
          <a:xfrm>
            <a:off x="4786275" y="352450"/>
            <a:ext cx="4063500" cy="43914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7" name="Google Shape;387;p31"/>
          <p:cNvSpPr txBox="1">
            <a:spLocks noGrp="1"/>
          </p:cNvSpPr>
          <p:nvPr>
            <p:ph type="subTitle" idx="1"/>
          </p:nvPr>
        </p:nvSpPr>
        <p:spPr>
          <a:xfrm>
            <a:off x="314425" y="3213300"/>
            <a:ext cx="3922500" cy="6579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88" name="Google Shape;388;p31"/>
          <p:cNvSpPr txBox="1">
            <a:spLocks noGrp="1"/>
          </p:cNvSpPr>
          <p:nvPr>
            <p:ph type="title"/>
          </p:nvPr>
        </p:nvSpPr>
        <p:spPr>
          <a:xfrm>
            <a:off x="238225" y="3820950"/>
            <a:ext cx="4063500" cy="86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6000"/>
              <a:buNone/>
              <a:defRPr/>
            </a:lvl1pPr>
            <a:lvl2pPr lvl="1">
              <a:lnSpc>
                <a:spcPct val="100000"/>
              </a:lnSpc>
              <a:spcBef>
                <a:spcPts val="0"/>
              </a:spcBef>
              <a:spcAft>
                <a:spcPts val="0"/>
              </a:spcAft>
              <a:buSzPts val="6000"/>
              <a:buNone/>
              <a:defRPr/>
            </a:lvl2pPr>
            <a:lvl3pPr lvl="2">
              <a:lnSpc>
                <a:spcPct val="100000"/>
              </a:lnSpc>
              <a:spcBef>
                <a:spcPts val="0"/>
              </a:spcBef>
              <a:spcAft>
                <a:spcPts val="0"/>
              </a:spcAft>
              <a:buSzPts val="6000"/>
              <a:buNone/>
              <a:defRPr/>
            </a:lvl3pPr>
            <a:lvl4pPr lvl="3">
              <a:lnSpc>
                <a:spcPct val="100000"/>
              </a:lnSpc>
              <a:spcBef>
                <a:spcPts val="0"/>
              </a:spcBef>
              <a:spcAft>
                <a:spcPts val="0"/>
              </a:spcAft>
              <a:buSzPts val="6000"/>
              <a:buNone/>
              <a:defRPr/>
            </a:lvl4pPr>
            <a:lvl5pPr lvl="4">
              <a:lnSpc>
                <a:spcPct val="100000"/>
              </a:lnSpc>
              <a:spcBef>
                <a:spcPts val="0"/>
              </a:spcBef>
              <a:spcAft>
                <a:spcPts val="0"/>
              </a:spcAft>
              <a:buSzPts val="6000"/>
              <a:buNone/>
              <a:defRPr/>
            </a:lvl5pPr>
            <a:lvl6pPr lvl="5">
              <a:lnSpc>
                <a:spcPct val="100000"/>
              </a:lnSpc>
              <a:spcBef>
                <a:spcPts val="0"/>
              </a:spcBef>
              <a:spcAft>
                <a:spcPts val="0"/>
              </a:spcAft>
              <a:buSzPts val="6000"/>
              <a:buNone/>
              <a:defRPr/>
            </a:lvl6pPr>
            <a:lvl7pPr lvl="6">
              <a:lnSpc>
                <a:spcPct val="100000"/>
              </a:lnSpc>
              <a:spcBef>
                <a:spcPts val="0"/>
              </a:spcBef>
              <a:spcAft>
                <a:spcPts val="0"/>
              </a:spcAft>
              <a:buSzPts val="6000"/>
              <a:buNone/>
              <a:defRPr/>
            </a:lvl7pPr>
            <a:lvl8pPr lvl="7">
              <a:lnSpc>
                <a:spcPct val="100000"/>
              </a:lnSpc>
              <a:spcBef>
                <a:spcPts val="0"/>
              </a:spcBef>
              <a:spcAft>
                <a:spcPts val="0"/>
              </a:spcAft>
              <a:buSzPts val="6000"/>
              <a:buNone/>
              <a:defRPr/>
            </a:lvl8pPr>
            <a:lvl9pPr lvl="8">
              <a:lnSpc>
                <a:spcPct val="100000"/>
              </a:lnSpc>
              <a:spcBef>
                <a:spcPts val="0"/>
              </a:spcBef>
              <a:spcAft>
                <a:spcPts val="0"/>
              </a:spcAft>
              <a:buSzPts val="6000"/>
              <a:buNone/>
              <a:defRPr/>
            </a:lvl9pPr>
          </a:lstStyle>
          <a:p>
            <a:endParaRPr/>
          </a:p>
        </p:txBody>
      </p:sp>
      <p:sp>
        <p:nvSpPr>
          <p:cNvPr id="389" name="Google Shape;389;p31"/>
          <p:cNvSpPr txBox="1">
            <a:spLocks noGrp="1"/>
          </p:cNvSpPr>
          <p:nvPr>
            <p:ph type="body" idx="2"/>
          </p:nvPr>
        </p:nvSpPr>
        <p:spPr>
          <a:xfrm>
            <a:off x="5125900" y="591475"/>
            <a:ext cx="3312000" cy="916800"/>
          </a:xfrm>
          <a:prstGeom prst="rect">
            <a:avLst/>
          </a:prstGeom>
        </p:spPr>
        <p:txBody>
          <a:bodyPr spcFirstLastPara="1" wrap="square" lIns="0" tIns="91425" rIns="0" bIns="0" anchor="t" anchorCtr="0">
            <a:normAutofit/>
          </a:bodyPr>
          <a:lstStyle>
            <a:lvl1pPr marL="457200" lvl="0" indent="-279400">
              <a:lnSpc>
                <a:spcPct val="108000"/>
              </a:lnSpc>
              <a:spcBef>
                <a:spcPts val="0"/>
              </a:spcBef>
              <a:spcAft>
                <a:spcPts val="0"/>
              </a:spcAft>
              <a:buSzPts val="800"/>
              <a:buChar char="●"/>
              <a:defRPr sz="800"/>
            </a:lvl1pPr>
            <a:lvl2pPr marL="914400" lvl="1" indent="-279400">
              <a:lnSpc>
                <a:spcPct val="108000"/>
              </a:lnSpc>
              <a:spcBef>
                <a:spcPts val="0"/>
              </a:spcBef>
              <a:spcAft>
                <a:spcPts val="0"/>
              </a:spcAft>
              <a:buSzPts val="800"/>
              <a:buChar char="○"/>
              <a:defRPr sz="800"/>
            </a:lvl2pPr>
            <a:lvl3pPr marL="1371600" lvl="2" indent="-279400">
              <a:lnSpc>
                <a:spcPct val="108000"/>
              </a:lnSpc>
              <a:spcBef>
                <a:spcPts val="0"/>
              </a:spcBef>
              <a:spcAft>
                <a:spcPts val="0"/>
              </a:spcAft>
              <a:buSzPts val="800"/>
              <a:buChar char="■"/>
              <a:defRPr sz="800"/>
            </a:lvl3pPr>
            <a:lvl4pPr marL="1828800" lvl="3" indent="-279400">
              <a:lnSpc>
                <a:spcPct val="108000"/>
              </a:lnSpc>
              <a:spcBef>
                <a:spcPts val="0"/>
              </a:spcBef>
              <a:spcAft>
                <a:spcPts val="0"/>
              </a:spcAft>
              <a:buSzPts val="800"/>
              <a:buChar char="●"/>
              <a:defRPr sz="800"/>
            </a:lvl4pPr>
            <a:lvl5pPr marL="2286000" lvl="4" indent="-279400">
              <a:lnSpc>
                <a:spcPct val="108000"/>
              </a:lnSpc>
              <a:spcBef>
                <a:spcPts val="0"/>
              </a:spcBef>
              <a:spcAft>
                <a:spcPts val="0"/>
              </a:spcAft>
              <a:buSzPts val="800"/>
              <a:buChar char="○"/>
              <a:defRPr sz="800"/>
            </a:lvl5pPr>
            <a:lvl6pPr marL="2743200" lvl="5" indent="-279400">
              <a:lnSpc>
                <a:spcPct val="108000"/>
              </a:lnSpc>
              <a:spcBef>
                <a:spcPts val="0"/>
              </a:spcBef>
              <a:spcAft>
                <a:spcPts val="0"/>
              </a:spcAft>
              <a:buSzPts val="800"/>
              <a:buChar char="■"/>
              <a:defRPr sz="800"/>
            </a:lvl6pPr>
            <a:lvl7pPr marL="3200400" lvl="6" indent="-279400">
              <a:lnSpc>
                <a:spcPct val="108000"/>
              </a:lnSpc>
              <a:spcBef>
                <a:spcPts val="0"/>
              </a:spcBef>
              <a:spcAft>
                <a:spcPts val="0"/>
              </a:spcAft>
              <a:buSzPts val="800"/>
              <a:buChar char="●"/>
              <a:defRPr sz="800"/>
            </a:lvl7pPr>
            <a:lvl8pPr marL="3657600" lvl="7" indent="-279400">
              <a:lnSpc>
                <a:spcPct val="108000"/>
              </a:lnSpc>
              <a:spcBef>
                <a:spcPts val="0"/>
              </a:spcBef>
              <a:spcAft>
                <a:spcPts val="0"/>
              </a:spcAft>
              <a:buSzPts val="800"/>
              <a:buChar char="○"/>
              <a:defRPr sz="800"/>
            </a:lvl8pPr>
            <a:lvl9pPr marL="4114800" lvl="8" indent="-279400">
              <a:lnSpc>
                <a:spcPct val="108000"/>
              </a:lnSpc>
              <a:spcBef>
                <a:spcPts val="0"/>
              </a:spcBef>
              <a:spcAft>
                <a:spcPts val="0"/>
              </a:spcAft>
              <a:buSzPts val="800"/>
              <a:buChar char="■"/>
              <a:defRPr sz="800"/>
            </a:lvl9pPr>
          </a:lstStyle>
          <a:p>
            <a:endParaRPr/>
          </a:p>
        </p:txBody>
      </p:sp>
      <p:sp>
        <p:nvSpPr>
          <p:cNvPr id="390" name="Google Shape;390;p31"/>
          <p:cNvSpPr txBox="1">
            <a:spLocks noGrp="1"/>
          </p:cNvSpPr>
          <p:nvPr>
            <p:ph type="body" idx="3"/>
          </p:nvPr>
        </p:nvSpPr>
        <p:spPr>
          <a:xfrm>
            <a:off x="5125900" y="1847075"/>
            <a:ext cx="3312000" cy="916800"/>
          </a:xfrm>
          <a:prstGeom prst="rect">
            <a:avLst/>
          </a:prstGeom>
          <a:noFill/>
          <a:ln>
            <a:noFill/>
          </a:ln>
        </p:spPr>
        <p:txBody>
          <a:bodyPr spcFirstLastPara="1" wrap="square" lIns="0" tIns="91425" rIns="0" bIns="0" anchor="ctr" anchorCtr="0">
            <a:normAutofit/>
          </a:bodyPr>
          <a:lstStyle>
            <a:lvl1pPr marL="457200" lvl="0"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391" name="Google Shape;391;p31"/>
          <p:cNvSpPr txBox="1">
            <a:spLocks noGrp="1"/>
          </p:cNvSpPr>
          <p:nvPr>
            <p:ph type="body" idx="4"/>
          </p:nvPr>
        </p:nvSpPr>
        <p:spPr>
          <a:xfrm>
            <a:off x="5125900" y="3097650"/>
            <a:ext cx="3312000" cy="916800"/>
          </a:xfrm>
          <a:prstGeom prst="rect">
            <a:avLst/>
          </a:prstGeom>
          <a:noFill/>
          <a:ln>
            <a:noFill/>
          </a:ln>
        </p:spPr>
        <p:txBody>
          <a:bodyPr spcFirstLastPara="1" wrap="square" lIns="0" tIns="91425" rIns="0" bIns="0" anchor="ctr" anchorCtr="0">
            <a:normAutofit/>
          </a:bodyPr>
          <a:lstStyle>
            <a:lvl1pPr marL="457200" lvl="0"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lnSpc>
                <a:spcPct val="108000"/>
              </a:lnSpc>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392" name="Google Shape;392;p31"/>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lvl1pPr lvl="0" algn="r" rtl="0">
              <a:buNone/>
              <a:defRPr>
                <a:solidFill>
                  <a:schemeClr val="dk1"/>
                </a:solidFill>
              </a:defRPr>
            </a:lvl1pPr>
            <a:lvl2pPr lvl="1" algn="r" rtl="0">
              <a:buNone/>
              <a:defRPr>
                <a:solidFill>
                  <a:schemeClr val="dk1"/>
                </a:solidFill>
              </a:defRPr>
            </a:lvl2pPr>
            <a:lvl3pPr lvl="2" algn="r" rtl="0">
              <a:buNone/>
              <a:defRPr>
                <a:solidFill>
                  <a:schemeClr val="dk1"/>
                </a:solidFill>
              </a:defRPr>
            </a:lvl3pPr>
            <a:lvl4pPr lvl="3" algn="r" rtl="0">
              <a:buNone/>
              <a:defRPr>
                <a:solidFill>
                  <a:schemeClr val="dk1"/>
                </a:solidFill>
              </a:defRPr>
            </a:lvl4pPr>
            <a:lvl5pPr lvl="4" algn="r" rtl="0">
              <a:buNone/>
              <a:defRPr>
                <a:solidFill>
                  <a:schemeClr val="dk1"/>
                </a:solidFill>
              </a:defRPr>
            </a:lvl5pPr>
            <a:lvl6pPr lvl="5" algn="r" rtl="0">
              <a:buNone/>
              <a:defRPr>
                <a:solidFill>
                  <a:schemeClr val="dk1"/>
                </a:solidFill>
              </a:defRPr>
            </a:lvl6pPr>
            <a:lvl7pPr lvl="6" algn="r" rtl="0">
              <a:buNone/>
              <a:defRPr>
                <a:solidFill>
                  <a:schemeClr val="dk1"/>
                </a:solidFill>
              </a:defRPr>
            </a:lvl7pPr>
            <a:lvl8pPr lvl="7" algn="r" rtl="0">
              <a:buNone/>
              <a:defRPr>
                <a:solidFill>
                  <a:schemeClr val="dk1"/>
                </a:solidFill>
              </a:defRPr>
            </a:lvl8pPr>
            <a:lvl9pPr lvl="8" algn="r"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31"/>
          <p:cNvSpPr txBox="1">
            <a:spLocks noGrp="1"/>
          </p:cNvSpPr>
          <p:nvPr>
            <p:ph type="body" idx="5"/>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image">
  <p:cSld name="CUSTOM_21_1_1_1">
    <p:spTree>
      <p:nvGrpSpPr>
        <p:cNvPr id="1" name="Shape 394"/>
        <p:cNvGrpSpPr/>
        <p:nvPr/>
      </p:nvGrpSpPr>
      <p:grpSpPr>
        <a:xfrm>
          <a:off x="0" y="0"/>
          <a:ext cx="0" cy="0"/>
          <a:chOff x="0" y="0"/>
          <a:chExt cx="0" cy="0"/>
        </a:xfrm>
      </p:grpSpPr>
      <p:sp>
        <p:nvSpPr>
          <p:cNvPr id="395" name="Google Shape;395;p32"/>
          <p:cNvSpPr/>
          <p:nvPr/>
        </p:nvSpPr>
        <p:spPr>
          <a:xfrm>
            <a:off x="2032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396" name="Google Shape;396;p32"/>
          <p:cNvSpPr/>
          <p:nvPr/>
        </p:nvSpPr>
        <p:spPr>
          <a:xfrm>
            <a:off x="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397" name="Google Shape;397;p32"/>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398" name="Google Shape;398;p32"/>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399" name="Google Shape;399;p32"/>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0" name="Google Shape;400;p32"/>
          <p:cNvSpPr/>
          <p:nvPr/>
        </p:nvSpPr>
        <p:spPr>
          <a:xfrm>
            <a:off x="435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1" name="Google Shape;401;p32"/>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2" name="Google Shape;402;p32"/>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3" name="Google Shape;403;p32"/>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4" name="Google Shape;404;p32"/>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5" name="Google Shape;405;p32"/>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6" name="Google Shape;406;p32"/>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7" name="Google Shape;407;p32"/>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8" name="Google Shape;408;p32"/>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09" name="Google Shape;409;p32"/>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0" name="Google Shape;410;p32"/>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1" name="Google Shape;411;p32"/>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2" name="Google Shape;412;p32"/>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3" name="Google Shape;413;p32"/>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4" name="Google Shape;414;p32"/>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5" name="Google Shape;415;p32"/>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6" name="Google Shape;416;p32"/>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7" name="Google Shape;417;p32"/>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18" name="Google Shape;418;p32"/>
          <p:cNvSpPr>
            <a:spLocks noGrp="1"/>
          </p:cNvSpPr>
          <p:nvPr>
            <p:ph type="pic" idx="2"/>
          </p:nvPr>
        </p:nvSpPr>
        <p:spPr>
          <a:xfrm>
            <a:off x="1020450" y="1016000"/>
            <a:ext cx="3043800" cy="3048000"/>
          </a:xfrm>
          <a:prstGeom prst="rect">
            <a:avLst/>
          </a:prstGeom>
          <a:noFill/>
          <a:ln>
            <a:noFill/>
          </a:ln>
        </p:spPr>
        <p:txBody>
          <a:bodyPr/>
          <a:lstStyle/>
          <a:p>
            <a:endParaRPr lang="en-US"/>
          </a:p>
        </p:txBody>
      </p:sp>
      <p:sp>
        <p:nvSpPr>
          <p:cNvPr id="419" name="Google Shape;419;p32"/>
          <p:cNvSpPr txBox="1">
            <a:spLocks noGrp="1"/>
          </p:cNvSpPr>
          <p:nvPr>
            <p:ph type="title"/>
          </p:nvPr>
        </p:nvSpPr>
        <p:spPr>
          <a:xfrm>
            <a:off x="4064000" y="1007950"/>
            <a:ext cx="4188000" cy="30480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12000"/>
              <a:buNone/>
              <a:defRPr sz="12000" b="1"/>
            </a:lvl1pPr>
            <a:lvl2pPr lvl="1" algn="ctr">
              <a:lnSpc>
                <a:spcPct val="80000"/>
              </a:lnSpc>
              <a:spcBef>
                <a:spcPts val="0"/>
              </a:spcBef>
              <a:spcAft>
                <a:spcPts val="0"/>
              </a:spcAft>
              <a:buSzPts val="12000"/>
              <a:buNone/>
              <a:defRPr sz="12000" b="1"/>
            </a:lvl2pPr>
            <a:lvl3pPr lvl="2" algn="ctr">
              <a:lnSpc>
                <a:spcPct val="80000"/>
              </a:lnSpc>
              <a:spcBef>
                <a:spcPts val="0"/>
              </a:spcBef>
              <a:spcAft>
                <a:spcPts val="0"/>
              </a:spcAft>
              <a:buSzPts val="12000"/>
              <a:buNone/>
              <a:defRPr sz="12000" b="1"/>
            </a:lvl3pPr>
            <a:lvl4pPr lvl="3" algn="ctr">
              <a:lnSpc>
                <a:spcPct val="80000"/>
              </a:lnSpc>
              <a:spcBef>
                <a:spcPts val="0"/>
              </a:spcBef>
              <a:spcAft>
                <a:spcPts val="0"/>
              </a:spcAft>
              <a:buSzPts val="12000"/>
              <a:buNone/>
              <a:defRPr sz="12000" b="1"/>
            </a:lvl4pPr>
            <a:lvl5pPr lvl="4" algn="ctr">
              <a:lnSpc>
                <a:spcPct val="80000"/>
              </a:lnSpc>
              <a:spcBef>
                <a:spcPts val="0"/>
              </a:spcBef>
              <a:spcAft>
                <a:spcPts val="0"/>
              </a:spcAft>
              <a:buSzPts val="12000"/>
              <a:buNone/>
              <a:defRPr sz="12000" b="1"/>
            </a:lvl5pPr>
            <a:lvl6pPr lvl="5" algn="ctr">
              <a:lnSpc>
                <a:spcPct val="80000"/>
              </a:lnSpc>
              <a:spcBef>
                <a:spcPts val="0"/>
              </a:spcBef>
              <a:spcAft>
                <a:spcPts val="0"/>
              </a:spcAft>
              <a:buSzPts val="12000"/>
              <a:buNone/>
              <a:defRPr sz="12000" b="1"/>
            </a:lvl6pPr>
            <a:lvl7pPr lvl="6" algn="ctr">
              <a:lnSpc>
                <a:spcPct val="80000"/>
              </a:lnSpc>
              <a:spcBef>
                <a:spcPts val="0"/>
              </a:spcBef>
              <a:spcAft>
                <a:spcPts val="0"/>
              </a:spcAft>
              <a:buSzPts val="12000"/>
              <a:buNone/>
              <a:defRPr sz="12000" b="1"/>
            </a:lvl7pPr>
            <a:lvl8pPr lvl="7" algn="ctr">
              <a:lnSpc>
                <a:spcPct val="80000"/>
              </a:lnSpc>
              <a:spcBef>
                <a:spcPts val="0"/>
              </a:spcBef>
              <a:spcAft>
                <a:spcPts val="0"/>
              </a:spcAft>
              <a:buSzPts val="12000"/>
              <a:buNone/>
              <a:defRPr sz="12000" b="1"/>
            </a:lvl8pPr>
            <a:lvl9pPr lvl="8" algn="ctr">
              <a:lnSpc>
                <a:spcPct val="80000"/>
              </a:lnSpc>
              <a:spcBef>
                <a:spcPts val="0"/>
              </a:spcBef>
              <a:spcAft>
                <a:spcPts val="0"/>
              </a:spcAft>
              <a:buSzPts val="12000"/>
              <a:buNone/>
              <a:defRPr sz="12000" b="1"/>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SECTION_HEADER_1_1">
    <p:bg>
      <p:bgPr>
        <a:solidFill>
          <a:schemeClr val="lt1"/>
        </a:solidFill>
        <a:effectLst/>
      </p:bgPr>
    </p:bg>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250503" y="725375"/>
            <a:ext cx="8643300" cy="131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9000"/>
              <a:buNone/>
              <a:defRPr sz="9000"/>
            </a:lvl1pPr>
            <a:lvl2pPr lvl="1" algn="ctr">
              <a:lnSpc>
                <a:spcPct val="100000"/>
              </a:lnSpc>
              <a:spcBef>
                <a:spcPts val="0"/>
              </a:spcBef>
              <a:spcAft>
                <a:spcPts val="0"/>
              </a:spcAft>
              <a:buSzPts val="9000"/>
              <a:buNone/>
              <a:defRPr sz="9000"/>
            </a:lvl2pPr>
            <a:lvl3pPr lvl="2" algn="ctr">
              <a:lnSpc>
                <a:spcPct val="100000"/>
              </a:lnSpc>
              <a:spcBef>
                <a:spcPts val="0"/>
              </a:spcBef>
              <a:spcAft>
                <a:spcPts val="0"/>
              </a:spcAft>
              <a:buSzPts val="9000"/>
              <a:buNone/>
              <a:defRPr sz="9000"/>
            </a:lvl3pPr>
            <a:lvl4pPr lvl="3" algn="ctr">
              <a:lnSpc>
                <a:spcPct val="100000"/>
              </a:lnSpc>
              <a:spcBef>
                <a:spcPts val="0"/>
              </a:spcBef>
              <a:spcAft>
                <a:spcPts val="0"/>
              </a:spcAft>
              <a:buSzPts val="9000"/>
              <a:buNone/>
              <a:defRPr sz="9000"/>
            </a:lvl4pPr>
            <a:lvl5pPr lvl="4" algn="ctr">
              <a:lnSpc>
                <a:spcPct val="100000"/>
              </a:lnSpc>
              <a:spcBef>
                <a:spcPts val="0"/>
              </a:spcBef>
              <a:spcAft>
                <a:spcPts val="0"/>
              </a:spcAft>
              <a:buSzPts val="9000"/>
              <a:buNone/>
              <a:defRPr sz="9000"/>
            </a:lvl5pPr>
            <a:lvl6pPr lvl="5" algn="ctr">
              <a:lnSpc>
                <a:spcPct val="100000"/>
              </a:lnSpc>
              <a:spcBef>
                <a:spcPts val="0"/>
              </a:spcBef>
              <a:spcAft>
                <a:spcPts val="0"/>
              </a:spcAft>
              <a:buSzPts val="9000"/>
              <a:buNone/>
              <a:defRPr sz="9000"/>
            </a:lvl6pPr>
            <a:lvl7pPr lvl="6" algn="ctr">
              <a:lnSpc>
                <a:spcPct val="100000"/>
              </a:lnSpc>
              <a:spcBef>
                <a:spcPts val="0"/>
              </a:spcBef>
              <a:spcAft>
                <a:spcPts val="0"/>
              </a:spcAft>
              <a:buSzPts val="9000"/>
              <a:buNone/>
              <a:defRPr sz="9000"/>
            </a:lvl7pPr>
            <a:lvl8pPr lvl="7" algn="ctr">
              <a:lnSpc>
                <a:spcPct val="100000"/>
              </a:lnSpc>
              <a:spcBef>
                <a:spcPts val="0"/>
              </a:spcBef>
              <a:spcAft>
                <a:spcPts val="0"/>
              </a:spcAft>
              <a:buSzPts val="9000"/>
              <a:buNone/>
              <a:defRPr sz="9000"/>
            </a:lvl8pPr>
            <a:lvl9pPr lvl="8" algn="ctr">
              <a:lnSpc>
                <a:spcPct val="100000"/>
              </a:lnSpc>
              <a:spcBef>
                <a:spcPts val="0"/>
              </a:spcBef>
              <a:spcAft>
                <a:spcPts val="0"/>
              </a:spcAft>
              <a:buSzPts val="9000"/>
              <a:buNone/>
              <a:defRPr sz="9000"/>
            </a:lvl9pPr>
          </a:lstStyle>
          <a:p>
            <a:endParaRPr/>
          </a:p>
        </p:txBody>
      </p:sp>
      <p:sp>
        <p:nvSpPr>
          <p:cNvPr id="422" name="Google Shape;422;p33"/>
          <p:cNvSpPr txBox="1">
            <a:spLocks noGrp="1"/>
          </p:cNvSpPr>
          <p:nvPr>
            <p:ph type="subTitle" idx="1"/>
          </p:nvPr>
        </p:nvSpPr>
        <p:spPr>
          <a:xfrm>
            <a:off x="1377400" y="2039975"/>
            <a:ext cx="6389400" cy="15102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CUSTOM_21_1_1_1_1">
    <p:spTree>
      <p:nvGrpSpPr>
        <p:cNvPr id="1" name="Shape 423"/>
        <p:cNvGrpSpPr/>
        <p:nvPr/>
      </p:nvGrpSpPr>
      <p:grpSpPr>
        <a:xfrm>
          <a:off x="0" y="0"/>
          <a:ext cx="0" cy="0"/>
          <a:chOff x="0" y="0"/>
          <a:chExt cx="0" cy="0"/>
        </a:xfrm>
      </p:grpSpPr>
      <p:sp>
        <p:nvSpPr>
          <p:cNvPr id="424" name="Google Shape;424;p34"/>
          <p:cNvSpPr/>
          <p:nvPr/>
        </p:nvSpPr>
        <p:spPr>
          <a:xfrm>
            <a:off x="2032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25" name="Google Shape;425;p34"/>
          <p:cNvSpPr/>
          <p:nvPr/>
        </p:nvSpPr>
        <p:spPr>
          <a:xfrm>
            <a:off x="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26" name="Google Shape;426;p34"/>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27" name="Google Shape;427;p34"/>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28" name="Google Shape;428;p34"/>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29" name="Google Shape;429;p34"/>
          <p:cNvSpPr/>
          <p:nvPr/>
        </p:nvSpPr>
        <p:spPr>
          <a:xfrm>
            <a:off x="435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0" name="Google Shape;430;p34"/>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1" name="Google Shape;431;p34"/>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2" name="Google Shape;432;p34"/>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3" name="Google Shape;433;p34"/>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4" name="Google Shape;434;p34"/>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5" name="Google Shape;435;p34"/>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6" name="Google Shape;436;p34"/>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7" name="Google Shape;437;p34"/>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8" name="Google Shape;438;p34"/>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39" name="Google Shape;439;p34"/>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0" name="Google Shape;440;p34"/>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1" name="Google Shape;441;p34"/>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2" name="Google Shape;442;p34"/>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3" name="Google Shape;443;p34"/>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4" name="Google Shape;444;p34"/>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5" name="Google Shape;445;p34"/>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6" name="Google Shape;446;p34"/>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447" name="Google Shape;447;p34"/>
          <p:cNvSpPr txBox="1">
            <a:spLocks noGrp="1"/>
          </p:cNvSpPr>
          <p:nvPr>
            <p:ph type="title"/>
          </p:nvPr>
        </p:nvSpPr>
        <p:spPr>
          <a:xfrm>
            <a:off x="969950" y="1084150"/>
            <a:ext cx="7204200" cy="29118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12000"/>
              <a:buNone/>
              <a:defRPr sz="12000" b="1"/>
            </a:lvl1pPr>
            <a:lvl2pPr lvl="1" algn="ctr">
              <a:lnSpc>
                <a:spcPct val="80000"/>
              </a:lnSpc>
              <a:spcBef>
                <a:spcPts val="0"/>
              </a:spcBef>
              <a:spcAft>
                <a:spcPts val="0"/>
              </a:spcAft>
              <a:buSzPts val="12000"/>
              <a:buNone/>
              <a:defRPr sz="12000" b="1"/>
            </a:lvl2pPr>
            <a:lvl3pPr lvl="2" algn="ctr">
              <a:lnSpc>
                <a:spcPct val="80000"/>
              </a:lnSpc>
              <a:spcBef>
                <a:spcPts val="0"/>
              </a:spcBef>
              <a:spcAft>
                <a:spcPts val="0"/>
              </a:spcAft>
              <a:buSzPts val="12000"/>
              <a:buNone/>
              <a:defRPr sz="12000" b="1"/>
            </a:lvl3pPr>
            <a:lvl4pPr lvl="3" algn="ctr">
              <a:lnSpc>
                <a:spcPct val="80000"/>
              </a:lnSpc>
              <a:spcBef>
                <a:spcPts val="0"/>
              </a:spcBef>
              <a:spcAft>
                <a:spcPts val="0"/>
              </a:spcAft>
              <a:buSzPts val="12000"/>
              <a:buNone/>
              <a:defRPr sz="12000" b="1"/>
            </a:lvl4pPr>
            <a:lvl5pPr lvl="4" algn="ctr">
              <a:lnSpc>
                <a:spcPct val="80000"/>
              </a:lnSpc>
              <a:spcBef>
                <a:spcPts val="0"/>
              </a:spcBef>
              <a:spcAft>
                <a:spcPts val="0"/>
              </a:spcAft>
              <a:buSzPts val="12000"/>
              <a:buNone/>
              <a:defRPr sz="12000" b="1"/>
            </a:lvl5pPr>
            <a:lvl6pPr lvl="5" algn="ctr">
              <a:lnSpc>
                <a:spcPct val="80000"/>
              </a:lnSpc>
              <a:spcBef>
                <a:spcPts val="0"/>
              </a:spcBef>
              <a:spcAft>
                <a:spcPts val="0"/>
              </a:spcAft>
              <a:buSzPts val="12000"/>
              <a:buNone/>
              <a:defRPr sz="12000" b="1"/>
            </a:lvl6pPr>
            <a:lvl7pPr lvl="6" algn="ctr">
              <a:lnSpc>
                <a:spcPct val="80000"/>
              </a:lnSpc>
              <a:spcBef>
                <a:spcPts val="0"/>
              </a:spcBef>
              <a:spcAft>
                <a:spcPts val="0"/>
              </a:spcAft>
              <a:buSzPts val="12000"/>
              <a:buNone/>
              <a:defRPr sz="12000" b="1"/>
            </a:lvl7pPr>
            <a:lvl8pPr lvl="7" algn="ctr">
              <a:lnSpc>
                <a:spcPct val="80000"/>
              </a:lnSpc>
              <a:spcBef>
                <a:spcPts val="0"/>
              </a:spcBef>
              <a:spcAft>
                <a:spcPts val="0"/>
              </a:spcAft>
              <a:buSzPts val="12000"/>
              <a:buNone/>
              <a:defRPr sz="12000" b="1"/>
            </a:lvl8pPr>
            <a:lvl9pPr lvl="8" algn="ctr">
              <a:lnSpc>
                <a:spcPct val="80000"/>
              </a:lnSpc>
              <a:spcBef>
                <a:spcPts val="0"/>
              </a:spcBef>
              <a:spcAft>
                <a:spcPts val="0"/>
              </a:spcAft>
              <a:buSzPts val="12000"/>
              <a:buNone/>
              <a:defRPr sz="12000" b="1"/>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p:cSld name="CUSTOM_13_1">
    <p:spTree>
      <p:nvGrpSpPr>
        <p:cNvPr id="1" name="Shape 448"/>
        <p:cNvGrpSpPr/>
        <p:nvPr/>
      </p:nvGrpSpPr>
      <p:grpSpPr>
        <a:xfrm>
          <a:off x="0" y="0"/>
          <a:ext cx="0" cy="0"/>
          <a:chOff x="0" y="0"/>
          <a:chExt cx="0" cy="0"/>
        </a:xfrm>
      </p:grpSpPr>
      <p:sp>
        <p:nvSpPr>
          <p:cNvPr id="449" name="Google Shape;449;p35"/>
          <p:cNvSpPr/>
          <p:nvPr/>
        </p:nvSpPr>
        <p:spPr>
          <a:xfrm>
            <a:off x="4728675" y="544175"/>
            <a:ext cx="3732900" cy="4052700"/>
          </a:xfrm>
          <a:prstGeom prst="roundRect">
            <a:avLst>
              <a:gd name="adj" fmla="val 262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0" name="Google Shape;450;p35"/>
          <p:cNvSpPr txBox="1">
            <a:spLocks noGrp="1"/>
          </p:cNvSpPr>
          <p:nvPr>
            <p:ph type="title"/>
          </p:nvPr>
        </p:nvSpPr>
        <p:spPr>
          <a:xfrm>
            <a:off x="243925" y="3881325"/>
            <a:ext cx="4484700" cy="86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6000"/>
              <a:buNone/>
              <a:defRPr/>
            </a:lvl1pPr>
            <a:lvl2pPr lvl="1">
              <a:lnSpc>
                <a:spcPct val="100000"/>
              </a:lnSpc>
              <a:spcBef>
                <a:spcPts val="0"/>
              </a:spcBef>
              <a:spcAft>
                <a:spcPts val="0"/>
              </a:spcAft>
              <a:buSzPts val="6000"/>
              <a:buNone/>
              <a:defRPr/>
            </a:lvl2pPr>
            <a:lvl3pPr lvl="2">
              <a:lnSpc>
                <a:spcPct val="100000"/>
              </a:lnSpc>
              <a:spcBef>
                <a:spcPts val="0"/>
              </a:spcBef>
              <a:spcAft>
                <a:spcPts val="0"/>
              </a:spcAft>
              <a:buSzPts val="6000"/>
              <a:buNone/>
              <a:defRPr/>
            </a:lvl3pPr>
            <a:lvl4pPr lvl="3">
              <a:lnSpc>
                <a:spcPct val="100000"/>
              </a:lnSpc>
              <a:spcBef>
                <a:spcPts val="0"/>
              </a:spcBef>
              <a:spcAft>
                <a:spcPts val="0"/>
              </a:spcAft>
              <a:buSzPts val="6000"/>
              <a:buNone/>
              <a:defRPr/>
            </a:lvl4pPr>
            <a:lvl5pPr lvl="4">
              <a:lnSpc>
                <a:spcPct val="100000"/>
              </a:lnSpc>
              <a:spcBef>
                <a:spcPts val="0"/>
              </a:spcBef>
              <a:spcAft>
                <a:spcPts val="0"/>
              </a:spcAft>
              <a:buSzPts val="6000"/>
              <a:buNone/>
              <a:defRPr/>
            </a:lvl5pPr>
            <a:lvl6pPr lvl="5">
              <a:lnSpc>
                <a:spcPct val="100000"/>
              </a:lnSpc>
              <a:spcBef>
                <a:spcPts val="0"/>
              </a:spcBef>
              <a:spcAft>
                <a:spcPts val="0"/>
              </a:spcAft>
              <a:buSzPts val="6000"/>
              <a:buNone/>
              <a:defRPr/>
            </a:lvl6pPr>
            <a:lvl7pPr lvl="6">
              <a:lnSpc>
                <a:spcPct val="100000"/>
              </a:lnSpc>
              <a:spcBef>
                <a:spcPts val="0"/>
              </a:spcBef>
              <a:spcAft>
                <a:spcPts val="0"/>
              </a:spcAft>
              <a:buSzPts val="6000"/>
              <a:buNone/>
              <a:defRPr/>
            </a:lvl7pPr>
            <a:lvl8pPr lvl="7">
              <a:lnSpc>
                <a:spcPct val="100000"/>
              </a:lnSpc>
              <a:spcBef>
                <a:spcPts val="0"/>
              </a:spcBef>
              <a:spcAft>
                <a:spcPts val="0"/>
              </a:spcAft>
              <a:buSzPts val="6000"/>
              <a:buNone/>
              <a:defRPr/>
            </a:lvl8pPr>
            <a:lvl9pPr lvl="8">
              <a:lnSpc>
                <a:spcPct val="100000"/>
              </a:lnSpc>
              <a:spcBef>
                <a:spcPts val="0"/>
              </a:spcBef>
              <a:spcAft>
                <a:spcPts val="0"/>
              </a:spcAft>
              <a:buSzPts val="6000"/>
              <a:buNone/>
              <a:defRPr/>
            </a:lvl9pPr>
          </a:lstStyle>
          <a:p>
            <a:endParaRPr/>
          </a:p>
        </p:txBody>
      </p:sp>
      <p:sp>
        <p:nvSpPr>
          <p:cNvPr id="451" name="Google Shape;451;p35"/>
          <p:cNvSpPr txBox="1">
            <a:spLocks noGrp="1"/>
          </p:cNvSpPr>
          <p:nvPr>
            <p:ph type="sldNum" idx="12"/>
          </p:nvPr>
        </p:nvSpPr>
        <p:spPr>
          <a:xfrm>
            <a:off x="8653375" y="4829350"/>
            <a:ext cx="490500" cy="311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452" name="Google Shape;452;p35"/>
          <p:cNvSpPr txBox="1">
            <a:spLocks noGrp="1"/>
          </p:cNvSpPr>
          <p:nvPr>
            <p:ph type="body" idx="1"/>
          </p:nvPr>
        </p:nvSpPr>
        <p:spPr>
          <a:xfrm>
            <a:off x="5352125" y="1034150"/>
            <a:ext cx="2500200" cy="3066000"/>
          </a:xfrm>
          <a:prstGeom prst="rect">
            <a:avLst/>
          </a:prstGeom>
          <a:noFill/>
          <a:ln>
            <a:noFill/>
          </a:ln>
        </p:spPr>
        <p:txBody>
          <a:bodyPr spcFirstLastPara="1" wrap="square" lIns="0" tIns="0" rIns="0" bIns="0" anchor="b" anchorCtr="0">
            <a:normAutofit/>
          </a:bodyPr>
          <a:lstStyle>
            <a:lvl1pPr marL="457200" lvl="0"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1pPr>
            <a:lvl2pPr marL="914400" lvl="1"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2pPr>
            <a:lvl3pPr marL="1371600" lvl="2"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3pPr>
            <a:lvl4pPr marL="1828800" lvl="3"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4pPr>
            <a:lvl5pPr marL="2286000" lvl="4"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5pPr>
            <a:lvl6pPr marL="2743200" lvl="5"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6pPr>
            <a:lvl7pPr marL="3200400" lvl="6"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7pPr>
            <a:lvl8pPr marL="3657600" lvl="7"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8pPr>
            <a:lvl9pPr marL="4114800" lvl="8"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p:cSld name="CUSTOM_23_2">
    <p:spTree>
      <p:nvGrpSpPr>
        <p:cNvPr id="1" name="Shape 453"/>
        <p:cNvGrpSpPr/>
        <p:nvPr/>
      </p:nvGrpSpPr>
      <p:grpSpPr>
        <a:xfrm>
          <a:off x="0" y="0"/>
          <a:ext cx="0" cy="0"/>
          <a:chOff x="0" y="0"/>
          <a:chExt cx="0" cy="0"/>
        </a:xfrm>
      </p:grpSpPr>
      <p:sp>
        <p:nvSpPr>
          <p:cNvPr id="454" name="Google Shape;454;p36"/>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5" name="Google Shape;455;p36"/>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6" name="Google Shape;456;p36"/>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7" name="Google Shape;457;p36"/>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8" name="Google Shape;458;p36"/>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59" name="Google Shape;459;p36"/>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0" name="Google Shape;460;p36"/>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1" name="Google Shape;461;p36"/>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2" name="Google Shape;462;p36"/>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3" name="Google Shape;463;p36"/>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4" name="Google Shape;464;p36"/>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5" name="Google Shape;465;p36"/>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6" name="Google Shape;466;p36"/>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7" name="Google Shape;467;p36"/>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8" name="Google Shape;468;p36"/>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69" name="Google Shape;469;p36"/>
          <p:cNvSpPr/>
          <p:nvPr/>
        </p:nvSpPr>
        <p:spPr>
          <a:xfrm>
            <a:off x="271247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70" name="Google Shape;470;p36"/>
          <p:cNvSpPr txBox="1">
            <a:spLocks noGrp="1"/>
          </p:cNvSpPr>
          <p:nvPr>
            <p:ph type="title"/>
          </p:nvPr>
        </p:nvSpPr>
        <p:spPr>
          <a:xfrm>
            <a:off x="125700" y="3760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
        <p:nvSpPr>
          <p:cNvPr id="471" name="Google Shape;471;p36"/>
          <p:cNvSpPr txBox="1">
            <a:spLocks noGrp="1"/>
          </p:cNvSpPr>
          <p:nvPr>
            <p:ph type="body" idx="1"/>
          </p:nvPr>
        </p:nvSpPr>
        <p:spPr>
          <a:xfrm>
            <a:off x="3105200" y="612450"/>
            <a:ext cx="2173800" cy="38841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472" name="Google Shape;472;p36"/>
          <p:cNvSpPr/>
          <p:nvPr/>
        </p:nvSpPr>
        <p:spPr>
          <a:xfrm>
            <a:off x="592882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73" name="Google Shape;473;p36"/>
          <p:cNvSpPr txBox="1">
            <a:spLocks noGrp="1"/>
          </p:cNvSpPr>
          <p:nvPr>
            <p:ph type="body" idx="2"/>
          </p:nvPr>
        </p:nvSpPr>
        <p:spPr>
          <a:xfrm>
            <a:off x="6321550" y="612450"/>
            <a:ext cx="2173800" cy="38841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SECTION_HEADER_1_2">
    <p:bg>
      <p:bgPr>
        <a:solidFill>
          <a:schemeClr val="lt1"/>
        </a:solidFill>
        <a:effectLst/>
      </p:bgPr>
    </p:bg>
    <p:spTree>
      <p:nvGrpSpPr>
        <p:cNvPr id="1" name="Shape 474"/>
        <p:cNvGrpSpPr/>
        <p:nvPr/>
      </p:nvGrpSpPr>
      <p:grpSpPr>
        <a:xfrm>
          <a:off x="0" y="0"/>
          <a:ext cx="0" cy="0"/>
          <a:chOff x="0" y="0"/>
          <a:chExt cx="0" cy="0"/>
        </a:xfrm>
      </p:grpSpPr>
      <p:sp>
        <p:nvSpPr>
          <p:cNvPr id="475" name="Google Shape;475;p37"/>
          <p:cNvSpPr txBox="1">
            <a:spLocks noGrp="1"/>
          </p:cNvSpPr>
          <p:nvPr>
            <p:ph type="title"/>
          </p:nvPr>
        </p:nvSpPr>
        <p:spPr>
          <a:xfrm>
            <a:off x="250500" y="1338900"/>
            <a:ext cx="8643300" cy="2465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SzPts val="9000"/>
              <a:buNone/>
              <a:defRPr sz="9000"/>
            </a:lvl1pPr>
            <a:lvl2pPr lvl="1" algn="ctr">
              <a:lnSpc>
                <a:spcPct val="80000"/>
              </a:lnSpc>
              <a:spcBef>
                <a:spcPts val="0"/>
              </a:spcBef>
              <a:spcAft>
                <a:spcPts val="0"/>
              </a:spcAft>
              <a:buSzPts val="9000"/>
              <a:buNone/>
              <a:defRPr sz="9000"/>
            </a:lvl2pPr>
            <a:lvl3pPr lvl="2" algn="ctr">
              <a:lnSpc>
                <a:spcPct val="80000"/>
              </a:lnSpc>
              <a:spcBef>
                <a:spcPts val="0"/>
              </a:spcBef>
              <a:spcAft>
                <a:spcPts val="0"/>
              </a:spcAft>
              <a:buSzPts val="9000"/>
              <a:buNone/>
              <a:defRPr sz="9000"/>
            </a:lvl3pPr>
            <a:lvl4pPr lvl="3" algn="ctr">
              <a:lnSpc>
                <a:spcPct val="80000"/>
              </a:lnSpc>
              <a:spcBef>
                <a:spcPts val="0"/>
              </a:spcBef>
              <a:spcAft>
                <a:spcPts val="0"/>
              </a:spcAft>
              <a:buSzPts val="9000"/>
              <a:buNone/>
              <a:defRPr sz="9000"/>
            </a:lvl4pPr>
            <a:lvl5pPr lvl="4" algn="ctr">
              <a:lnSpc>
                <a:spcPct val="80000"/>
              </a:lnSpc>
              <a:spcBef>
                <a:spcPts val="0"/>
              </a:spcBef>
              <a:spcAft>
                <a:spcPts val="0"/>
              </a:spcAft>
              <a:buSzPts val="9000"/>
              <a:buNone/>
              <a:defRPr sz="9000"/>
            </a:lvl5pPr>
            <a:lvl6pPr lvl="5" algn="ctr">
              <a:lnSpc>
                <a:spcPct val="80000"/>
              </a:lnSpc>
              <a:spcBef>
                <a:spcPts val="0"/>
              </a:spcBef>
              <a:spcAft>
                <a:spcPts val="0"/>
              </a:spcAft>
              <a:buSzPts val="9000"/>
              <a:buNone/>
              <a:defRPr sz="9000"/>
            </a:lvl6pPr>
            <a:lvl7pPr lvl="6" algn="ctr">
              <a:lnSpc>
                <a:spcPct val="80000"/>
              </a:lnSpc>
              <a:spcBef>
                <a:spcPts val="0"/>
              </a:spcBef>
              <a:spcAft>
                <a:spcPts val="0"/>
              </a:spcAft>
              <a:buSzPts val="9000"/>
              <a:buNone/>
              <a:defRPr sz="9000"/>
            </a:lvl7pPr>
            <a:lvl8pPr lvl="7" algn="ctr">
              <a:lnSpc>
                <a:spcPct val="80000"/>
              </a:lnSpc>
              <a:spcBef>
                <a:spcPts val="0"/>
              </a:spcBef>
              <a:spcAft>
                <a:spcPts val="0"/>
              </a:spcAft>
              <a:buSzPts val="9000"/>
              <a:buNone/>
              <a:defRPr sz="9000"/>
            </a:lvl8pPr>
            <a:lvl9pPr lvl="8" algn="ctr">
              <a:lnSpc>
                <a:spcPct val="80000"/>
              </a:lnSpc>
              <a:spcBef>
                <a:spcPts val="0"/>
              </a:spcBef>
              <a:spcAft>
                <a:spcPts val="0"/>
              </a:spcAft>
              <a:buSzPts val="9000"/>
              <a:buNone/>
              <a:defRPr sz="9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CUSTOM_23_2_1_1">
    <p:spTree>
      <p:nvGrpSpPr>
        <p:cNvPr id="1" name="Shape 476"/>
        <p:cNvGrpSpPr/>
        <p:nvPr/>
      </p:nvGrpSpPr>
      <p:grpSpPr>
        <a:xfrm>
          <a:off x="0" y="0"/>
          <a:ext cx="0" cy="0"/>
          <a:chOff x="0" y="0"/>
          <a:chExt cx="0" cy="0"/>
        </a:xfrm>
      </p:grpSpPr>
      <p:sp>
        <p:nvSpPr>
          <p:cNvPr id="477" name="Google Shape;477;p38"/>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78" name="Google Shape;478;p38"/>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79" name="Google Shape;479;p38"/>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0" name="Google Shape;480;p38"/>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1" name="Google Shape;481;p38"/>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2" name="Google Shape;482;p38"/>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3" name="Google Shape;483;p38"/>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4" name="Google Shape;484;p38"/>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5" name="Google Shape;485;p38"/>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6" name="Google Shape;486;p38"/>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7" name="Google Shape;487;p38"/>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8" name="Google Shape;488;p38"/>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89" name="Google Shape;489;p38"/>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90" name="Google Shape;490;p38"/>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91" name="Google Shape;491;p38"/>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92" name="Google Shape;492;p38"/>
          <p:cNvSpPr/>
          <p:nvPr/>
        </p:nvSpPr>
        <p:spPr>
          <a:xfrm>
            <a:off x="2712475" y="376050"/>
            <a:ext cx="61371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93" name="Google Shape;493;p38"/>
          <p:cNvSpPr txBox="1">
            <a:spLocks noGrp="1"/>
          </p:cNvSpPr>
          <p:nvPr>
            <p:ph type="title"/>
          </p:nvPr>
        </p:nvSpPr>
        <p:spPr>
          <a:xfrm>
            <a:off x="125700" y="3760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
        <p:nvSpPr>
          <p:cNvPr id="494" name="Google Shape;494;p38"/>
          <p:cNvSpPr txBox="1">
            <a:spLocks noGrp="1"/>
          </p:cNvSpPr>
          <p:nvPr>
            <p:ph type="body" idx="1"/>
          </p:nvPr>
        </p:nvSpPr>
        <p:spPr>
          <a:xfrm>
            <a:off x="3105200" y="1718575"/>
            <a:ext cx="5447700" cy="25386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495" name="Google Shape;495;p38"/>
          <p:cNvSpPr txBox="1">
            <a:spLocks noGrp="1"/>
          </p:cNvSpPr>
          <p:nvPr>
            <p:ph type="subTitle" idx="2"/>
          </p:nvPr>
        </p:nvSpPr>
        <p:spPr>
          <a:xfrm>
            <a:off x="3017300" y="603250"/>
            <a:ext cx="5643300" cy="705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SECTION_HEADER_1_2_1">
    <p:bg>
      <p:bgPr>
        <a:solidFill>
          <a:schemeClr val="lt1"/>
        </a:solidFill>
        <a:effectLst/>
      </p:bgPr>
    </p:bg>
    <p:spTree>
      <p:nvGrpSpPr>
        <p:cNvPr id="1" name="Shape 496"/>
        <p:cNvGrpSpPr/>
        <p:nvPr/>
      </p:nvGrpSpPr>
      <p:grpSpPr>
        <a:xfrm>
          <a:off x="0" y="0"/>
          <a:ext cx="0" cy="0"/>
          <a:chOff x="0" y="0"/>
          <a:chExt cx="0" cy="0"/>
        </a:xfrm>
      </p:grpSpPr>
      <p:sp>
        <p:nvSpPr>
          <p:cNvPr id="497" name="Google Shape;497;p39"/>
          <p:cNvSpPr txBox="1">
            <a:spLocks noGrp="1"/>
          </p:cNvSpPr>
          <p:nvPr>
            <p:ph type="title"/>
          </p:nvPr>
        </p:nvSpPr>
        <p:spPr>
          <a:xfrm>
            <a:off x="1047400" y="1338900"/>
            <a:ext cx="7049100" cy="2465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Clr>
                <a:schemeClr val="accent4"/>
              </a:buClr>
              <a:buSzPts val="6000"/>
              <a:buFont typeface="IBM Plex Mono"/>
              <a:buNone/>
              <a:defRPr>
                <a:solidFill>
                  <a:schemeClr val="accent4"/>
                </a:solidFill>
                <a:latin typeface="IBM Plex Mono"/>
                <a:ea typeface="IBM Plex Mono"/>
                <a:cs typeface="IBM Plex Mono"/>
                <a:sym typeface="IBM Plex Mono"/>
              </a:defRPr>
            </a:lvl1pPr>
            <a:lvl2pPr lvl="1"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2pPr>
            <a:lvl3pPr lvl="2"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3pPr>
            <a:lvl4pPr lvl="3"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4pPr>
            <a:lvl5pPr lvl="4"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5pPr>
            <a:lvl6pPr lvl="5"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6pPr>
            <a:lvl7pPr lvl="6"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7pPr>
            <a:lvl8pPr lvl="7"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8pPr>
            <a:lvl9pPr lvl="8" algn="ctr">
              <a:lnSpc>
                <a:spcPct val="80000"/>
              </a:lnSpc>
              <a:spcBef>
                <a:spcPts val="0"/>
              </a:spcBef>
              <a:spcAft>
                <a:spcPts val="0"/>
              </a:spcAft>
              <a:buSzPts val="6000"/>
              <a:buFont typeface="IBM Plex Mono"/>
              <a:buNone/>
              <a:defRPr>
                <a:latin typeface="IBM Plex Mono"/>
                <a:ea typeface="IBM Plex Mono"/>
                <a:cs typeface="IBM Plex Mono"/>
                <a:sym typeface="IBM Plex Mon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USTOM_23_2_1_1_1">
    <p:spTree>
      <p:nvGrpSpPr>
        <p:cNvPr id="1" name="Shape 498"/>
        <p:cNvGrpSpPr/>
        <p:nvPr/>
      </p:nvGrpSpPr>
      <p:grpSpPr>
        <a:xfrm>
          <a:off x="0" y="0"/>
          <a:ext cx="0" cy="0"/>
          <a:chOff x="0" y="0"/>
          <a:chExt cx="0" cy="0"/>
        </a:xfrm>
      </p:grpSpPr>
      <p:sp>
        <p:nvSpPr>
          <p:cNvPr id="499" name="Google Shape;499;p40"/>
          <p:cNvSpPr txBox="1">
            <a:spLocks noGrp="1"/>
          </p:cNvSpPr>
          <p:nvPr>
            <p:ph type="body" idx="1"/>
          </p:nvPr>
        </p:nvSpPr>
        <p:spPr>
          <a:xfrm>
            <a:off x="251400" y="125600"/>
            <a:ext cx="1468500" cy="250500"/>
          </a:xfrm>
          <a:prstGeom prst="rect">
            <a:avLst/>
          </a:prstGeom>
          <a:noFill/>
          <a:ln>
            <a:noFill/>
          </a:ln>
        </p:spPr>
        <p:txBody>
          <a:bodyPr spcFirstLastPara="1" wrap="square" lIns="0" tIns="91425" rIns="0" bIns="0" anchor="ctr" anchorCtr="0">
            <a:no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SECTION_HEADER_1_2_2">
    <p:bg>
      <p:bgPr>
        <a:solidFill>
          <a:schemeClr val="lt1"/>
        </a:solidFill>
        <a:effectLst/>
      </p:bgPr>
    </p:bg>
    <p:spTree>
      <p:nvGrpSpPr>
        <p:cNvPr id="1" name="Shape 500"/>
        <p:cNvGrpSpPr/>
        <p:nvPr/>
      </p:nvGrpSpPr>
      <p:grpSpPr>
        <a:xfrm>
          <a:off x="0" y="0"/>
          <a:ext cx="0" cy="0"/>
          <a:chOff x="0" y="0"/>
          <a:chExt cx="0" cy="0"/>
        </a:xfrm>
      </p:grpSpPr>
      <p:sp>
        <p:nvSpPr>
          <p:cNvPr id="501" name="Google Shape;501;p41"/>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2" name="Google Shape;502;p41"/>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3" name="Google Shape;503;p41"/>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4" name="Google Shape;504;p41"/>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5" name="Google Shape;505;p41"/>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6" name="Google Shape;506;p41"/>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7" name="Google Shape;507;p41"/>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8" name="Google Shape;508;p41"/>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09" name="Google Shape;509;p41"/>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0" name="Google Shape;510;p41"/>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1" name="Google Shape;511;p41"/>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2" name="Google Shape;512;p41"/>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3" name="Google Shape;513;p41"/>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4" name="Google Shape;514;p41"/>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5" name="Google Shape;515;p41"/>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6" name="Google Shape;516;p41"/>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
        <p:nvSpPr>
          <p:cNvPr id="517" name="Google Shape;517;p41"/>
          <p:cNvSpPr/>
          <p:nvPr/>
        </p:nvSpPr>
        <p:spPr>
          <a:xfrm>
            <a:off x="592882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8" name="Google Shape;518;p41"/>
          <p:cNvSpPr txBox="1">
            <a:spLocks noGrp="1"/>
          </p:cNvSpPr>
          <p:nvPr>
            <p:ph type="body" idx="1"/>
          </p:nvPr>
        </p:nvSpPr>
        <p:spPr>
          <a:xfrm>
            <a:off x="6321550" y="612450"/>
            <a:ext cx="2173800" cy="38841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p:cSld name="CUSTOM_14_1">
    <p:spTree>
      <p:nvGrpSpPr>
        <p:cNvPr id="1" name="Shape 519"/>
        <p:cNvGrpSpPr/>
        <p:nvPr/>
      </p:nvGrpSpPr>
      <p:grpSpPr>
        <a:xfrm>
          <a:off x="0" y="0"/>
          <a:ext cx="0" cy="0"/>
          <a:chOff x="0" y="0"/>
          <a:chExt cx="0" cy="0"/>
        </a:xfrm>
      </p:grpSpPr>
      <p:cxnSp>
        <p:nvCxnSpPr>
          <p:cNvPr id="520" name="Google Shape;520;p42"/>
          <p:cNvCxnSpPr/>
          <p:nvPr/>
        </p:nvCxnSpPr>
        <p:spPr>
          <a:xfrm rot="10800000">
            <a:off x="-3050" y="1664200"/>
            <a:ext cx="9150000" cy="0"/>
          </a:xfrm>
          <a:prstGeom prst="straightConnector1">
            <a:avLst/>
          </a:prstGeom>
          <a:noFill/>
          <a:ln w="19050" cap="flat" cmpd="sng">
            <a:solidFill>
              <a:schemeClr val="accent2"/>
            </a:solidFill>
            <a:prstDash val="solid"/>
            <a:round/>
            <a:headEnd type="none" w="med" len="med"/>
            <a:tailEnd type="none" w="med" len="med"/>
          </a:ln>
        </p:spPr>
      </p:cxnSp>
      <p:sp>
        <p:nvSpPr>
          <p:cNvPr id="521" name="Google Shape;521;p42"/>
          <p:cNvSpPr/>
          <p:nvPr/>
        </p:nvSpPr>
        <p:spPr>
          <a:xfrm flipH="1">
            <a:off x="801804" y="1244700"/>
            <a:ext cx="4232100" cy="418500"/>
          </a:xfrm>
          <a:prstGeom prst="round2SameRect">
            <a:avLst>
              <a:gd name="adj1" fmla="val 16667"/>
              <a:gd name="adj2" fmla="val 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522" name="Google Shape;522;p42"/>
          <p:cNvCxnSpPr/>
          <p:nvPr/>
        </p:nvCxnSpPr>
        <p:spPr>
          <a:xfrm rot="10800000">
            <a:off x="-2925" y="2295250"/>
            <a:ext cx="9150000" cy="0"/>
          </a:xfrm>
          <a:prstGeom prst="straightConnector1">
            <a:avLst/>
          </a:prstGeom>
          <a:noFill/>
          <a:ln w="19050" cap="flat" cmpd="sng">
            <a:solidFill>
              <a:schemeClr val="accent5"/>
            </a:solidFill>
            <a:prstDash val="solid"/>
            <a:round/>
            <a:headEnd type="none" w="med" len="med"/>
            <a:tailEnd type="none" w="med" len="med"/>
          </a:ln>
        </p:spPr>
      </p:cxnSp>
      <p:sp>
        <p:nvSpPr>
          <p:cNvPr id="523" name="Google Shape;523;p42"/>
          <p:cNvSpPr/>
          <p:nvPr/>
        </p:nvSpPr>
        <p:spPr>
          <a:xfrm flipH="1">
            <a:off x="801874" y="1875750"/>
            <a:ext cx="4232100" cy="418500"/>
          </a:xfrm>
          <a:prstGeom prst="round2SameRect">
            <a:avLst>
              <a:gd name="adj1" fmla="val 16667"/>
              <a:gd name="adj2" fmla="val 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524" name="Google Shape;524;p42"/>
          <p:cNvCxnSpPr/>
          <p:nvPr/>
        </p:nvCxnSpPr>
        <p:spPr>
          <a:xfrm rot="10800000">
            <a:off x="-2925" y="2926529"/>
            <a:ext cx="9150000" cy="0"/>
          </a:xfrm>
          <a:prstGeom prst="straightConnector1">
            <a:avLst/>
          </a:prstGeom>
          <a:noFill/>
          <a:ln w="19050" cap="flat" cmpd="sng">
            <a:solidFill>
              <a:schemeClr val="lt2"/>
            </a:solidFill>
            <a:prstDash val="solid"/>
            <a:round/>
            <a:headEnd type="none" w="med" len="med"/>
            <a:tailEnd type="none" w="med" len="med"/>
          </a:ln>
        </p:spPr>
      </p:cxnSp>
      <p:sp>
        <p:nvSpPr>
          <p:cNvPr id="525" name="Google Shape;525;p42"/>
          <p:cNvSpPr/>
          <p:nvPr/>
        </p:nvSpPr>
        <p:spPr>
          <a:xfrm flipH="1">
            <a:off x="801874" y="2507025"/>
            <a:ext cx="4232100" cy="418500"/>
          </a:xfrm>
          <a:prstGeom prst="round2SameRect">
            <a:avLst>
              <a:gd name="adj1" fmla="val 16667"/>
              <a:gd name="adj2" fmla="val 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526" name="Google Shape;526;p42"/>
          <p:cNvCxnSpPr/>
          <p:nvPr/>
        </p:nvCxnSpPr>
        <p:spPr>
          <a:xfrm rot="10800000">
            <a:off x="-2925" y="3564875"/>
            <a:ext cx="9150000" cy="0"/>
          </a:xfrm>
          <a:prstGeom prst="straightConnector1">
            <a:avLst/>
          </a:prstGeom>
          <a:noFill/>
          <a:ln w="19050" cap="flat" cmpd="sng">
            <a:solidFill>
              <a:schemeClr val="accent1"/>
            </a:solidFill>
            <a:prstDash val="solid"/>
            <a:round/>
            <a:headEnd type="none" w="med" len="med"/>
            <a:tailEnd type="none" w="med" len="med"/>
          </a:ln>
        </p:spPr>
      </p:cxnSp>
      <p:sp>
        <p:nvSpPr>
          <p:cNvPr id="527" name="Google Shape;527;p42"/>
          <p:cNvSpPr/>
          <p:nvPr/>
        </p:nvSpPr>
        <p:spPr>
          <a:xfrm flipH="1">
            <a:off x="801874" y="3145375"/>
            <a:ext cx="4232100" cy="418500"/>
          </a:xfrm>
          <a:prstGeom prst="round2SameRect">
            <a:avLst>
              <a:gd name="adj1" fmla="val 16667"/>
              <a:gd name="adj2" fmla="val 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cxnSp>
        <p:nvCxnSpPr>
          <p:cNvPr id="528" name="Google Shape;528;p42"/>
          <p:cNvCxnSpPr/>
          <p:nvPr/>
        </p:nvCxnSpPr>
        <p:spPr>
          <a:xfrm rot="10800000">
            <a:off x="-3050" y="4199402"/>
            <a:ext cx="9150000" cy="0"/>
          </a:xfrm>
          <a:prstGeom prst="straightConnector1">
            <a:avLst/>
          </a:prstGeom>
          <a:noFill/>
          <a:ln w="19050" cap="flat" cmpd="sng">
            <a:solidFill>
              <a:schemeClr val="accent4"/>
            </a:solidFill>
            <a:prstDash val="solid"/>
            <a:round/>
            <a:headEnd type="none" w="med" len="med"/>
            <a:tailEnd type="none" w="med" len="med"/>
          </a:ln>
        </p:spPr>
      </p:cxnSp>
      <p:sp>
        <p:nvSpPr>
          <p:cNvPr id="529" name="Google Shape;529;p42"/>
          <p:cNvSpPr/>
          <p:nvPr/>
        </p:nvSpPr>
        <p:spPr>
          <a:xfrm flipH="1">
            <a:off x="801729" y="3779900"/>
            <a:ext cx="4232100" cy="418500"/>
          </a:xfrm>
          <a:prstGeom prst="round2SameRect">
            <a:avLst>
              <a:gd name="adj1" fmla="val 16667"/>
              <a:gd name="adj2" fmla="val 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30" name="Google Shape;530;p42"/>
          <p:cNvSpPr txBox="1">
            <a:spLocks noGrp="1"/>
          </p:cNvSpPr>
          <p:nvPr>
            <p:ph type="subTitle" idx="1"/>
          </p:nvPr>
        </p:nvSpPr>
        <p:spPr>
          <a:xfrm>
            <a:off x="802850" y="1245725"/>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531" name="Google Shape;531;p42"/>
          <p:cNvSpPr txBox="1">
            <a:spLocks noGrp="1"/>
          </p:cNvSpPr>
          <p:nvPr>
            <p:ph type="subTitle" idx="2"/>
          </p:nvPr>
        </p:nvSpPr>
        <p:spPr>
          <a:xfrm>
            <a:off x="801725" y="1875875"/>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532" name="Google Shape;532;p42"/>
          <p:cNvSpPr txBox="1">
            <a:spLocks noGrp="1"/>
          </p:cNvSpPr>
          <p:nvPr>
            <p:ph type="subTitle" idx="3"/>
          </p:nvPr>
        </p:nvSpPr>
        <p:spPr>
          <a:xfrm>
            <a:off x="801725" y="2510050"/>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533" name="Google Shape;533;p42"/>
          <p:cNvSpPr txBox="1">
            <a:spLocks noGrp="1"/>
          </p:cNvSpPr>
          <p:nvPr>
            <p:ph type="subTitle" idx="4"/>
          </p:nvPr>
        </p:nvSpPr>
        <p:spPr>
          <a:xfrm>
            <a:off x="802850" y="3145025"/>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534" name="Google Shape;534;p42"/>
          <p:cNvSpPr txBox="1">
            <a:spLocks noGrp="1"/>
          </p:cNvSpPr>
          <p:nvPr>
            <p:ph type="subTitle" idx="5"/>
          </p:nvPr>
        </p:nvSpPr>
        <p:spPr>
          <a:xfrm>
            <a:off x="802850" y="3780700"/>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
        <p:nvSpPr>
          <p:cNvPr id="535" name="Google Shape;535;p42"/>
          <p:cNvSpPr txBox="1">
            <a:spLocks noGrp="1"/>
          </p:cNvSpPr>
          <p:nvPr>
            <p:ph type="title"/>
          </p:nvPr>
        </p:nvSpPr>
        <p:spPr>
          <a:xfrm>
            <a:off x="251400" y="180775"/>
            <a:ext cx="8685900" cy="1022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2"/>
              </a:buClr>
              <a:buSzPts val="6000"/>
              <a:buFont typeface="Caveat"/>
              <a:buNone/>
              <a:defRPr/>
            </a:lvl1pPr>
            <a:lvl2pPr lvl="1">
              <a:spcBef>
                <a:spcPts val="0"/>
              </a:spcBef>
              <a:spcAft>
                <a:spcPts val="0"/>
              </a:spcAft>
              <a:buClr>
                <a:schemeClr val="lt2"/>
              </a:buClr>
              <a:buSzPts val="6000"/>
              <a:buFont typeface="Caveat"/>
              <a:buNone/>
              <a:defRPr/>
            </a:lvl2pPr>
            <a:lvl3pPr lvl="2">
              <a:spcBef>
                <a:spcPts val="0"/>
              </a:spcBef>
              <a:spcAft>
                <a:spcPts val="0"/>
              </a:spcAft>
              <a:buClr>
                <a:schemeClr val="lt2"/>
              </a:buClr>
              <a:buSzPts val="6000"/>
              <a:buFont typeface="Caveat"/>
              <a:buNone/>
              <a:defRPr/>
            </a:lvl3pPr>
            <a:lvl4pPr lvl="3">
              <a:spcBef>
                <a:spcPts val="0"/>
              </a:spcBef>
              <a:spcAft>
                <a:spcPts val="0"/>
              </a:spcAft>
              <a:buClr>
                <a:schemeClr val="lt2"/>
              </a:buClr>
              <a:buSzPts val="6000"/>
              <a:buFont typeface="Caveat"/>
              <a:buNone/>
              <a:defRPr/>
            </a:lvl4pPr>
            <a:lvl5pPr lvl="4">
              <a:spcBef>
                <a:spcPts val="0"/>
              </a:spcBef>
              <a:spcAft>
                <a:spcPts val="0"/>
              </a:spcAft>
              <a:buClr>
                <a:schemeClr val="lt2"/>
              </a:buClr>
              <a:buSzPts val="6000"/>
              <a:buFont typeface="Caveat"/>
              <a:buNone/>
              <a:defRPr/>
            </a:lvl5pPr>
            <a:lvl6pPr lvl="5">
              <a:spcBef>
                <a:spcPts val="0"/>
              </a:spcBef>
              <a:spcAft>
                <a:spcPts val="0"/>
              </a:spcAft>
              <a:buClr>
                <a:schemeClr val="lt2"/>
              </a:buClr>
              <a:buSzPts val="6000"/>
              <a:buFont typeface="Caveat"/>
              <a:buNone/>
              <a:defRPr/>
            </a:lvl6pPr>
            <a:lvl7pPr lvl="6">
              <a:spcBef>
                <a:spcPts val="0"/>
              </a:spcBef>
              <a:spcAft>
                <a:spcPts val="0"/>
              </a:spcAft>
              <a:buClr>
                <a:schemeClr val="lt2"/>
              </a:buClr>
              <a:buSzPts val="6000"/>
              <a:buFont typeface="Caveat"/>
              <a:buNone/>
              <a:defRPr/>
            </a:lvl7pPr>
            <a:lvl8pPr lvl="7">
              <a:spcBef>
                <a:spcPts val="0"/>
              </a:spcBef>
              <a:spcAft>
                <a:spcPts val="0"/>
              </a:spcAft>
              <a:buClr>
                <a:schemeClr val="lt2"/>
              </a:buClr>
              <a:buSzPts val="6000"/>
              <a:buFont typeface="Caveat"/>
              <a:buNone/>
              <a:defRPr/>
            </a:lvl8pPr>
            <a:lvl9pPr lvl="8">
              <a:spcBef>
                <a:spcPts val="0"/>
              </a:spcBef>
              <a:spcAft>
                <a:spcPts val="0"/>
              </a:spcAft>
              <a:buClr>
                <a:schemeClr val="lt2"/>
              </a:buClr>
              <a:buSzPts val="6000"/>
              <a:buFont typeface="Caveat"/>
              <a:buNone/>
              <a:defRPr/>
            </a:lvl9pPr>
          </a:lstStyle>
          <a:p>
            <a:endParaRPr/>
          </a:p>
        </p:txBody>
      </p:sp>
      <p:cxnSp>
        <p:nvCxnSpPr>
          <p:cNvPr id="536" name="Google Shape;536;p42"/>
          <p:cNvCxnSpPr/>
          <p:nvPr/>
        </p:nvCxnSpPr>
        <p:spPr>
          <a:xfrm rot="10800000">
            <a:off x="-3050" y="4833927"/>
            <a:ext cx="9150000" cy="0"/>
          </a:xfrm>
          <a:prstGeom prst="straightConnector1">
            <a:avLst/>
          </a:prstGeom>
          <a:noFill/>
          <a:ln w="19050" cap="flat" cmpd="sng">
            <a:solidFill>
              <a:schemeClr val="accent6"/>
            </a:solidFill>
            <a:prstDash val="solid"/>
            <a:round/>
            <a:headEnd type="none" w="med" len="med"/>
            <a:tailEnd type="none" w="med" len="med"/>
          </a:ln>
        </p:spPr>
      </p:cxnSp>
      <p:sp>
        <p:nvSpPr>
          <p:cNvPr id="537" name="Google Shape;537;p42"/>
          <p:cNvSpPr/>
          <p:nvPr/>
        </p:nvSpPr>
        <p:spPr>
          <a:xfrm flipH="1">
            <a:off x="801729" y="4414425"/>
            <a:ext cx="4232100" cy="418500"/>
          </a:xfrm>
          <a:prstGeom prst="round2SameRect">
            <a:avLst>
              <a:gd name="adj1" fmla="val 16667"/>
              <a:gd name="adj2" fmla="val 0"/>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38" name="Google Shape;538;p42"/>
          <p:cNvSpPr txBox="1">
            <a:spLocks noGrp="1"/>
          </p:cNvSpPr>
          <p:nvPr>
            <p:ph type="subTitle" idx="6"/>
          </p:nvPr>
        </p:nvSpPr>
        <p:spPr>
          <a:xfrm>
            <a:off x="802850" y="4415225"/>
            <a:ext cx="4232100" cy="418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Font typeface="IBM Plex Mono"/>
              <a:buNone/>
              <a:defRPr sz="1800">
                <a:solidFill>
                  <a:schemeClr val="dk1"/>
                </a:solidFill>
              </a:defRPr>
            </a:lvl2pPr>
            <a:lvl3pPr lvl="2">
              <a:spcBef>
                <a:spcPts val="0"/>
              </a:spcBef>
              <a:spcAft>
                <a:spcPts val="0"/>
              </a:spcAft>
              <a:buClr>
                <a:schemeClr val="dk1"/>
              </a:buClr>
              <a:buSzPts val="1800"/>
              <a:buFont typeface="IBM Plex Mono"/>
              <a:buNone/>
              <a:defRPr sz="1800">
                <a:solidFill>
                  <a:schemeClr val="dk1"/>
                </a:solidFill>
              </a:defRPr>
            </a:lvl3pPr>
            <a:lvl4pPr lvl="3">
              <a:spcBef>
                <a:spcPts val="0"/>
              </a:spcBef>
              <a:spcAft>
                <a:spcPts val="0"/>
              </a:spcAft>
              <a:buClr>
                <a:schemeClr val="dk1"/>
              </a:buClr>
              <a:buSzPts val="1800"/>
              <a:buFont typeface="IBM Plex Mono"/>
              <a:buNone/>
              <a:defRPr sz="1800">
                <a:solidFill>
                  <a:schemeClr val="dk1"/>
                </a:solidFill>
              </a:defRPr>
            </a:lvl4pPr>
            <a:lvl5pPr lvl="4">
              <a:spcBef>
                <a:spcPts val="0"/>
              </a:spcBef>
              <a:spcAft>
                <a:spcPts val="0"/>
              </a:spcAft>
              <a:buClr>
                <a:schemeClr val="dk1"/>
              </a:buClr>
              <a:buSzPts val="1800"/>
              <a:buFont typeface="IBM Plex Mono"/>
              <a:buNone/>
              <a:defRPr sz="1800">
                <a:solidFill>
                  <a:schemeClr val="dk1"/>
                </a:solidFill>
              </a:defRPr>
            </a:lvl5pPr>
            <a:lvl6pPr lvl="5">
              <a:spcBef>
                <a:spcPts val="0"/>
              </a:spcBef>
              <a:spcAft>
                <a:spcPts val="0"/>
              </a:spcAft>
              <a:buClr>
                <a:schemeClr val="dk1"/>
              </a:buClr>
              <a:buSzPts val="1800"/>
              <a:buFont typeface="IBM Plex Mono"/>
              <a:buNone/>
              <a:defRPr sz="1800">
                <a:solidFill>
                  <a:schemeClr val="dk1"/>
                </a:solidFill>
              </a:defRPr>
            </a:lvl6pPr>
            <a:lvl7pPr lvl="6">
              <a:spcBef>
                <a:spcPts val="0"/>
              </a:spcBef>
              <a:spcAft>
                <a:spcPts val="0"/>
              </a:spcAft>
              <a:buClr>
                <a:schemeClr val="dk1"/>
              </a:buClr>
              <a:buSzPts val="1800"/>
              <a:buFont typeface="IBM Plex Mono"/>
              <a:buNone/>
              <a:defRPr sz="1800">
                <a:solidFill>
                  <a:schemeClr val="dk1"/>
                </a:solidFill>
              </a:defRPr>
            </a:lvl7pPr>
            <a:lvl8pPr lvl="7">
              <a:spcBef>
                <a:spcPts val="0"/>
              </a:spcBef>
              <a:spcAft>
                <a:spcPts val="0"/>
              </a:spcAft>
              <a:buClr>
                <a:schemeClr val="dk1"/>
              </a:buClr>
              <a:buSzPts val="1800"/>
              <a:buFont typeface="IBM Plex Mono"/>
              <a:buNone/>
              <a:defRPr sz="1800">
                <a:solidFill>
                  <a:schemeClr val="dk1"/>
                </a:solidFill>
              </a:defRPr>
            </a:lvl8pPr>
            <a:lvl9pPr lvl="8">
              <a:spcBef>
                <a:spcPts val="0"/>
              </a:spcBef>
              <a:spcAft>
                <a:spcPts val="0"/>
              </a:spcAft>
              <a:buClr>
                <a:schemeClr val="dk1"/>
              </a:buClr>
              <a:buSzPts val="1800"/>
              <a:buFont typeface="IBM Plex Mono"/>
              <a:buNone/>
              <a:defRPr sz="1800">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body and image">
  <p:cSld name="CUSTOM_17_1">
    <p:spTree>
      <p:nvGrpSpPr>
        <p:cNvPr id="1" name="Shape 539"/>
        <p:cNvGrpSpPr/>
        <p:nvPr/>
      </p:nvGrpSpPr>
      <p:grpSpPr>
        <a:xfrm>
          <a:off x="0" y="0"/>
          <a:ext cx="0" cy="0"/>
          <a:chOff x="0" y="0"/>
          <a:chExt cx="0" cy="0"/>
        </a:xfrm>
      </p:grpSpPr>
      <p:sp>
        <p:nvSpPr>
          <p:cNvPr id="540" name="Google Shape;540;p43"/>
          <p:cNvSpPr>
            <a:spLocks noGrp="1"/>
          </p:cNvSpPr>
          <p:nvPr>
            <p:ph type="pic" idx="2"/>
          </p:nvPr>
        </p:nvSpPr>
        <p:spPr>
          <a:xfrm>
            <a:off x="5925600" y="0"/>
            <a:ext cx="3218400" cy="5143500"/>
          </a:xfrm>
          <a:prstGeom prst="rect">
            <a:avLst/>
          </a:prstGeom>
          <a:noFill/>
          <a:ln>
            <a:noFill/>
          </a:ln>
        </p:spPr>
      </p:sp>
      <p:sp>
        <p:nvSpPr>
          <p:cNvPr id="541" name="Google Shape;541;p43"/>
          <p:cNvSpPr txBox="1">
            <a:spLocks noGrp="1"/>
          </p:cNvSpPr>
          <p:nvPr>
            <p:ph type="body" idx="1"/>
          </p:nvPr>
        </p:nvSpPr>
        <p:spPr>
          <a:xfrm>
            <a:off x="390625" y="306925"/>
            <a:ext cx="3125400" cy="1685700"/>
          </a:xfrm>
          <a:prstGeom prst="rect">
            <a:avLst/>
          </a:prstGeom>
          <a:noFill/>
          <a:ln>
            <a:noFill/>
          </a:ln>
        </p:spPr>
        <p:txBody>
          <a:bodyPr spcFirstLastPara="1" wrap="square" lIns="0" tIns="91425" rIns="0" bIns="0" anchor="ctr" anchorCtr="0">
            <a:normAutofit/>
          </a:bodyPr>
          <a:lstStyle>
            <a:lvl1pPr marL="457200" lvl="0"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1pPr>
            <a:lvl2pPr marL="914400" lvl="1"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2pPr>
            <a:lvl3pPr marL="1371600" lvl="2"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3pPr>
            <a:lvl4pPr marL="1828800" lvl="3"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4pPr>
            <a:lvl5pPr marL="2286000" lvl="4"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5pPr>
            <a:lvl6pPr marL="2743200" lvl="5"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6pPr>
            <a:lvl7pPr marL="3200400" lvl="6"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7pPr>
            <a:lvl8pPr marL="3657600" lvl="7"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8pPr>
            <a:lvl9pPr marL="4114800" lvl="8" indent="-317500">
              <a:lnSpc>
                <a:spcPct val="108000"/>
              </a:lnSpc>
              <a:spcBef>
                <a:spcPts val="0"/>
              </a:spcBef>
              <a:spcAft>
                <a:spcPts val="0"/>
              </a:spcAft>
              <a:buSzPts val="1400"/>
              <a:buFont typeface="IBM Plex Mono"/>
              <a:buChar char="■"/>
              <a:defRPr>
                <a:latin typeface="IBM Plex Mono"/>
                <a:ea typeface="IBM Plex Mono"/>
                <a:cs typeface="IBM Plex Mono"/>
                <a:sym typeface="IBM Plex Mono"/>
              </a:defRPr>
            </a:lvl9pPr>
          </a:lstStyle>
          <a:p>
            <a:endParaRPr/>
          </a:p>
        </p:txBody>
      </p:sp>
      <p:sp>
        <p:nvSpPr>
          <p:cNvPr id="542" name="Google Shape;542;p43"/>
          <p:cNvSpPr txBox="1">
            <a:spLocks noGrp="1"/>
          </p:cNvSpPr>
          <p:nvPr>
            <p:ph type="title"/>
          </p:nvPr>
        </p:nvSpPr>
        <p:spPr>
          <a:xfrm>
            <a:off x="274550" y="3283900"/>
            <a:ext cx="5430900" cy="16857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big ideas">
  <p:cSld name="CUSTOM_23_2_1_2">
    <p:spTree>
      <p:nvGrpSpPr>
        <p:cNvPr id="1" name="Shape 543"/>
        <p:cNvGrpSpPr/>
        <p:nvPr/>
      </p:nvGrpSpPr>
      <p:grpSpPr>
        <a:xfrm>
          <a:off x="0" y="0"/>
          <a:ext cx="0" cy="0"/>
          <a:chOff x="0" y="0"/>
          <a:chExt cx="0" cy="0"/>
        </a:xfrm>
      </p:grpSpPr>
      <p:sp>
        <p:nvSpPr>
          <p:cNvPr id="544" name="Google Shape;544;p44"/>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45" name="Google Shape;545;p44"/>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46" name="Google Shape;546;p44"/>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47" name="Google Shape;547;p44"/>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48" name="Google Shape;548;p44"/>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49" name="Google Shape;549;p44"/>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0" name="Google Shape;550;p44"/>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1" name="Google Shape;551;p44"/>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2" name="Google Shape;552;p44"/>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3" name="Google Shape;553;p44"/>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4" name="Google Shape;554;p44"/>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5" name="Google Shape;555;p44"/>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6" name="Google Shape;556;p44"/>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7" name="Google Shape;557;p44"/>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8" name="Google Shape;558;p44"/>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9" name="Google Shape;559;p44"/>
          <p:cNvSpPr/>
          <p:nvPr/>
        </p:nvSpPr>
        <p:spPr>
          <a:xfrm>
            <a:off x="271247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60" name="Google Shape;560;p44"/>
          <p:cNvSpPr txBox="1">
            <a:spLocks noGrp="1"/>
          </p:cNvSpPr>
          <p:nvPr>
            <p:ph type="body" idx="1"/>
          </p:nvPr>
        </p:nvSpPr>
        <p:spPr>
          <a:xfrm>
            <a:off x="3105200" y="1718575"/>
            <a:ext cx="2173800" cy="25386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561" name="Google Shape;561;p44"/>
          <p:cNvSpPr txBox="1">
            <a:spLocks noGrp="1"/>
          </p:cNvSpPr>
          <p:nvPr>
            <p:ph type="subTitle" idx="2"/>
          </p:nvPr>
        </p:nvSpPr>
        <p:spPr>
          <a:xfrm>
            <a:off x="3017300" y="603250"/>
            <a:ext cx="22617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562" name="Google Shape;562;p44"/>
          <p:cNvSpPr/>
          <p:nvPr/>
        </p:nvSpPr>
        <p:spPr>
          <a:xfrm>
            <a:off x="5928825" y="376050"/>
            <a:ext cx="2920800" cy="4391400"/>
          </a:xfrm>
          <a:prstGeom prst="roundRect">
            <a:avLst>
              <a:gd name="adj" fmla="val 262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63" name="Google Shape;563;p44"/>
          <p:cNvSpPr txBox="1">
            <a:spLocks noGrp="1"/>
          </p:cNvSpPr>
          <p:nvPr>
            <p:ph type="body" idx="3"/>
          </p:nvPr>
        </p:nvSpPr>
        <p:spPr>
          <a:xfrm>
            <a:off x="6321550" y="1718575"/>
            <a:ext cx="2173800" cy="25386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564" name="Google Shape;564;p44"/>
          <p:cNvSpPr txBox="1">
            <a:spLocks noGrp="1"/>
          </p:cNvSpPr>
          <p:nvPr>
            <p:ph type="subTitle" idx="4"/>
          </p:nvPr>
        </p:nvSpPr>
        <p:spPr>
          <a:xfrm>
            <a:off x="6233650" y="603250"/>
            <a:ext cx="22617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565" name="Google Shape;565;p44"/>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big ideas">
  <p:cSld name="CUSTOM_20_1">
    <p:spTree>
      <p:nvGrpSpPr>
        <p:cNvPr id="1" name="Shape 566"/>
        <p:cNvGrpSpPr/>
        <p:nvPr/>
      </p:nvGrpSpPr>
      <p:grpSpPr>
        <a:xfrm>
          <a:off x="0" y="0"/>
          <a:ext cx="0" cy="0"/>
          <a:chOff x="0" y="0"/>
          <a:chExt cx="0" cy="0"/>
        </a:xfrm>
      </p:grpSpPr>
      <p:sp>
        <p:nvSpPr>
          <p:cNvPr id="567" name="Google Shape;567;p45"/>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68" name="Google Shape;568;p45"/>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69" name="Google Shape;569;p45"/>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0" name="Google Shape;570;p45"/>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1" name="Google Shape;571;p45"/>
          <p:cNvSpPr/>
          <p:nvPr/>
        </p:nvSpPr>
        <p:spPr>
          <a:xfrm>
            <a:off x="6074103"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2" name="Google Shape;572;p45"/>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3" name="Google Shape;573;p45"/>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4" name="Google Shape;574;p45"/>
          <p:cNvSpPr/>
          <p:nvPr/>
        </p:nvSpPr>
        <p:spPr>
          <a:xfrm>
            <a:off x="7090103"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5" name="Google Shape;575;p45"/>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6" name="Google Shape;576;p45"/>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7" name="Google Shape;577;p45"/>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8" name="Google Shape;578;p45"/>
          <p:cNvSpPr/>
          <p:nvPr/>
        </p:nvSpPr>
        <p:spPr>
          <a:xfrm>
            <a:off x="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79" name="Google Shape;579;p45"/>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0" name="Google Shape;580;p45"/>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1" name="Google Shape;581;p45"/>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2" name="Google Shape;582;p45"/>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3" name="Google Shape;583;p45"/>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4" name="Google Shape;584;p45"/>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5" name="Google Shape;585;p45"/>
          <p:cNvSpPr/>
          <p:nvPr/>
        </p:nvSpPr>
        <p:spPr>
          <a:xfrm>
            <a:off x="3261340"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6" name="Google Shape;586;p45"/>
          <p:cNvSpPr/>
          <p:nvPr/>
        </p:nvSpPr>
        <p:spPr>
          <a:xfrm>
            <a:off x="6096000"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7" name="Google Shape;587;p45"/>
          <p:cNvSpPr/>
          <p:nvPr/>
        </p:nvSpPr>
        <p:spPr>
          <a:xfrm>
            <a:off x="426698" y="296425"/>
            <a:ext cx="2621400" cy="33642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88" name="Google Shape;588;p45"/>
          <p:cNvSpPr txBox="1">
            <a:spLocks noGrp="1"/>
          </p:cNvSpPr>
          <p:nvPr>
            <p:ph type="body" idx="1"/>
          </p:nvPr>
        </p:nvSpPr>
        <p:spPr>
          <a:xfrm>
            <a:off x="632900" y="1708100"/>
            <a:ext cx="2173800" cy="16590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589" name="Google Shape;589;p45"/>
          <p:cNvSpPr txBox="1">
            <a:spLocks noGrp="1"/>
          </p:cNvSpPr>
          <p:nvPr>
            <p:ph type="body" idx="2"/>
          </p:nvPr>
        </p:nvSpPr>
        <p:spPr>
          <a:xfrm>
            <a:off x="3474200" y="1708100"/>
            <a:ext cx="2173800" cy="16590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590" name="Google Shape;590;p45"/>
          <p:cNvSpPr txBox="1">
            <a:spLocks noGrp="1"/>
          </p:cNvSpPr>
          <p:nvPr>
            <p:ph type="body" idx="3"/>
          </p:nvPr>
        </p:nvSpPr>
        <p:spPr>
          <a:xfrm>
            <a:off x="6315500" y="1708100"/>
            <a:ext cx="2173800" cy="16590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591" name="Google Shape;591;p45"/>
          <p:cNvSpPr txBox="1">
            <a:spLocks noGrp="1"/>
          </p:cNvSpPr>
          <p:nvPr>
            <p:ph type="title"/>
          </p:nvPr>
        </p:nvSpPr>
        <p:spPr>
          <a:xfrm>
            <a:off x="314425" y="3904925"/>
            <a:ext cx="7600800" cy="1138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
        <p:nvSpPr>
          <p:cNvPr id="592" name="Google Shape;592;p45"/>
          <p:cNvSpPr txBox="1">
            <a:spLocks noGrp="1"/>
          </p:cNvSpPr>
          <p:nvPr>
            <p:ph type="subTitle" idx="4"/>
          </p:nvPr>
        </p:nvSpPr>
        <p:spPr>
          <a:xfrm>
            <a:off x="606550" y="395850"/>
            <a:ext cx="22617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593" name="Google Shape;593;p45"/>
          <p:cNvSpPr txBox="1">
            <a:spLocks noGrp="1"/>
          </p:cNvSpPr>
          <p:nvPr>
            <p:ph type="subTitle" idx="5"/>
          </p:nvPr>
        </p:nvSpPr>
        <p:spPr>
          <a:xfrm>
            <a:off x="3441200" y="395850"/>
            <a:ext cx="22617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594" name="Google Shape;594;p45"/>
          <p:cNvSpPr txBox="1">
            <a:spLocks noGrp="1"/>
          </p:cNvSpPr>
          <p:nvPr>
            <p:ph type="subTitle" idx="6"/>
          </p:nvPr>
        </p:nvSpPr>
        <p:spPr>
          <a:xfrm>
            <a:off x="6275850" y="395850"/>
            <a:ext cx="22617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big ideas">
  <p:cSld name="CUSTOM_20_1_1">
    <p:spTree>
      <p:nvGrpSpPr>
        <p:cNvPr id="1" name="Shape 595"/>
        <p:cNvGrpSpPr/>
        <p:nvPr/>
      </p:nvGrpSpPr>
      <p:grpSpPr>
        <a:xfrm>
          <a:off x="0" y="0"/>
          <a:ext cx="0" cy="0"/>
          <a:chOff x="0" y="0"/>
          <a:chExt cx="0" cy="0"/>
        </a:xfrm>
      </p:grpSpPr>
      <p:sp>
        <p:nvSpPr>
          <p:cNvPr id="596" name="Google Shape;596;p46"/>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97" name="Google Shape;597;p46"/>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98" name="Google Shape;598;p46"/>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99" name="Google Shape;599;p46"/>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0" name="Google Shape;600;p46"/>
          <p:cNvSpPr/>
          <p:nvPr/>
        </p:nvSpPr>
        <p:spPr>
          <a:xfrm>
            <a:off x="6074103"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1" name="Google Shape;601;p46"/>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2" name="Google Shape;602;p46"/>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3" name="Google Shape;603;p46"/>
          <p:cNvSpPr/>
          <p:nvPr/>
        </p:nvSpPr>
        <p:spPr>
          <a:xfrm>
            <a:off x="7090103"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4" name="Google Shape;604;p46"/>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5" name="Google Shape;605;p46"/>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6" name="Google Shape;606;p46"/>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7" name="Google Shape;607;p46"/>
          <p:cNvSpPr/>
          <p:nvPr/>
        </p:nvSpPr>
        <p:spPr>
          <a:xfrm>
            <a:off x="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8" name="Google Shape;608;p46"/>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09" name="Google Shape;609;p46"/>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0" name="Google Shape;610;p46"/>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1" name="Google Shape;611;p46"/>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2" name="Google Shape;612;p46"/>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3" name="Google Shape;613;p46"/>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4" name="Google Shape;614;p46"/>
          <p:cNvSpPr/>
          <p:nvPr/>
        </p:nvSpPr>
        <p:spPr>
          <a:xfrm>
            <a:off x="246850" y="296425"/>
            <a:ext cx="1961100" cy="33642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5" name="Google Shape;615;p46"/>
          <p:cNvSpPr txBox="1">
            <a:spLocks noGrp="1"/>
          </p:cNvSpPr>
          <p:nvPr>
            <p:ph type="body" idx="1"/>
          </p:nvPr>
        </p:nvSpPr>
        <p:spPr>
          <a:xfrm>
            <a:off x="335675" y="1708100"/>
            <a:ext cx="1753800" cy="17667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616" name="Google Shape;616;p46"/>
          <p:cNvSpPr txBox="1">
            <a:spLocks noGrp="1"/>
          </p:cNvSpPr>
          <p:nvPr>
            <p:ph type="title"/>
          </p:nvPr>
        </p:nvSpPr>
        <p:spPr>
          <a:xfrm>
            <a:off x="314425" y="3904925"/>
            <a:ext cx="7600800" cy="1138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
        <p:nvSpPr>
          <p:cNvPr id="617" name="Google Shape;617;p46"/>
          <p:cNvSpPr txBox="1">
            <a:spLocks noGrp="1"/>
          </p:cNvSpPr>
          <p:nvPr>
            <p:ph type="subTitle" idx="2"/>
          </p:nvPr>
        </p:nvSpPr>
        <p:spPr>
          <a:xfrm>
            <a:off x="314425" y="395850"/>
            <a:ext cx="18246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18" name="Google Shape;618;p46"/>
          <p:cNvSpPr/>
          <p:nvPr/>
        </p:nvSpPr>
        <p:spPr>
          <a:xfrm>
            <a:off x="2476617" y="296425"/>
            <a:ext cx="1961100" cy="33642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19" name="Google Shape;619;p46"/>
          <p:cNvSpPr/>
          <p:nvPr/>
        </p:nvSpPr>
        <p:spPr>
          <a:xfrm>
            <a:off x="4706383" y="296425"/>
            <a:ext cx="1961100" cy="33642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20" name="Google Shape;620;p46"/>
          <p:cNvSpPr/>
          <p:nvPr/>
        </p:nvSpPr>
        <p:spPr>
          <a:xfrm>
            <a:off x="6936150" y="296425"/>
            <a:ext cx="1961100" cy="33642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21" name="Google Shape;621;p46"/>
          <p:cNvSpPr txBox="1">
            <a:spLocks noGrp="1"/>
          </p:cNvSpPr>
          <p:nvPr>
            <p:ph type="body" idx="3"/>
          </p:nvPr>
        </p:nvSpPr>
        <p:spPr>
          <a:xfrm>
            <a:off x="2566125" y="1708100"/>
            <a:ext cx="1753800" cy="17667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622" name="Google Shape;622;p46"/>
          <p:cNvSpPr txBox="1">
            <a:spLocks noGrp="1"/>
          </p:cNvSpPr>
          <p:nvPr>
            <p:ph type="subTitle" idx="4"/>
          </p:nvPr>
        </p:nvSpPr>
        <p:spPr>
          <a:xfrm>
            <a:off x="2544863" y="395850"/>
            <a:ext cx="18246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23" name="Google Shape;623;p46"/>
          <p:cNvSpPr txBox="1">
            <a:spLocks noGrp="1"/>
          </p:cNvSpPr>
          <p:nvPr>
            <p:ph type="body" idx="5"/>
          </p:nvPr>
        </p:nvSpPr>
        <p:spPr>
          <a:xfrm>
            <a:off x="4795875" y="1708100"/>
            <a:ext cx="1753800" cy="17667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624" name="Google Shape;624;p46"/>
          <p:cNvSpPr txBox="1">
            <a:spLocks noGrp="1"/>
          </p:cNvSpPr>
          <p:nvPr>
            <p:ph type="subTitle" idx="6"/>
          </p:nvPr>
        </p:nvSpPr>
        <p:spPr>
          <a:xfrm>
            <a:off x="4774625" y="395850"/>
            <a:ext cx="18246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25" name="Google Shape;625;p46"/>
          <p:cNvSpPr txBox="1">
            <a:spLocks noGrp="1"/>
          </p:cNvSpPr>
          <p:nvPr>
            <p:ph type="body" idx="7"/>
          </p:nvPr>
        </p:nvSpPr>
        <p:spPr>
          <a:xfrm>
            <a:off x="7025625" y="1708100"/>
            <a:ext cx="1753800" cy="17667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626" name="Google Shape;626;p46"/>
          <p:cNvSpPr txBox="1">
            <a:spLocks noGrp="1"/>
          </p:cNvSpPr>
          <p:nvPr>
            <p:ph type="subTitle" idx="8"/>
          </p:nvPr>
        </p:nvSpPr>
        <p:spPr>
          <a:xfrm>
            <a:off x="7004375" y="395850"/>
            <a:ext cx="1824600" cy="10161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storyboards">
  <p:cSld name="CUSTOM_23_3">
    <p:spTree>
      <p:nvGrpSpPr>
        <p:cNvPr id="1" name="Shape 627"/>
        <p:cNvGrpSpPr/>
        <p:nvPr/>
      </p:nvGrpSpPr>
      <p:grpSpPr>
        <a:xfrm>
          <a:off x="0" y="0"/>
          <a:ext cx="0" cy="0"/>
          <a:chOff x="0" y="0"/>
          <a:chExt cx="0" cy="0"/>
        </a:xfrm>
      </p:grpSpPr>
      <p:sp>
        <p:nvSpPr>
          <p:cNvPr id="628" name="Google Shape;628;p47"/>
          <p:cNvSpPr txBox="1">
            <a:spLocks noGrp="1"/>
          </p:cNvSpPr>
          <p:nvPr>
            <p:ph type="sldNum" idx="12"/>
          </p:nvPr>
        </p:nvSpPr>
        <p:spPr>
          <a:xfrm>
            <a:off x="8653375" y="4829350"/>
            <a:ext cx="490500" cy="311700"/>
          </a:xfrm>
          <a:prstGeom prst="rect">
            <a:avLst/>
          </a:prstGeom>
          <a:solidFill>
            <a:schemeClr val="dk2"/>
          </a:solidFill>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629" name="Google Shape;629;p47"/>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0" name="Google Shape;630;p47"/>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1" name="Google Shape;631;p47"/>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2" name="Google Shape;632;p47"/>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3" name="Google Shape;633;p47"/>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4" name="Google Shape;634;p47"/>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5" name="Google Shape;635;p47"/>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6" name="Google Shape;636;p47"/>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7" name="Google Shape;637;p47"/>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8" name="Google Shape;638;p47"/>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39" name="Google Shape;639;p47"/>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0" name="Google Shape;640;p47"/>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1" name="Google Shape;641;p47"/>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2" name="Google Shape;642;p47"/>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3" name="Google Shape;643;p47"/>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4" name="Google Shape;644;p47"/>
          <p:cNvSpPr/>
          <p:nvPr/>
        </p:nvSpPr>
        <p:spPr>
          <a:xfrm>
            <a:off x="2712475" y="376050"/>
            <a:ext cx="2920800" cy="4391400"/>
          </a:xfrm>
          <a:prstGeom prst="roundRect">
            <a:avLst>
              <a:gd name="adj" fmla="val 262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5" name="Google Shape;645;p47"/>
          <p:cNvSpPr/>
          <p:nvPr/>
        </p:nvSpPr>
        <p:spPr>
          <a:xfrm>
            <a:off x="5928825" y="352450"/>
            <a:ext cx="2920800" cy="4391400"/>
          </a:xfrm>
          <a:prstGeom prst="roundRect">
            <a:avLst>
              <a:gd name="adj" fmla="val 262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46" name="Google Shape;646;p47"/>
          <p:cNvSpPr>
            <a:spLocks noGrp="1"/>
          </p:cNvSpPr>
          <p:nvPr>
            <p:ph type="pic" idx="2"/>
          </p:nvPr>
        </p:nvSpPr>
        <p:spPr>
          <a:xfrm>
            <a:off x="3017300" y="586450"/>
            <a:ext cx="2439000" cy="1429500"/>
          </a:xfrm>
          <a:prstGeom prst="roundRect">
            <a:avLst>
              <a:gd name="adj" fmla="val 10672"/>
            </a:avLst>
          </a:prstGeom>
          <a:noFill/>
          <a:ln>
            <a:noFill/>
          </a:ln>
        </p:spPr>
        <p:txBody>
          <a:bodyPr/>
          <a:lstStyle/>
          <a:p>
            <a:endParaRPr lang="en-US"/>
          </a:p>
        </p:txBody>
      </p:sp>
      <p:sp>
        <p:nvSpPr>
          <p:cNvPr id="647" name="Google Shape;647;p47"/>
          <p:cNvSpPr>
            <a:spLocks noGrp="1"/>
          </p:cNvSpPr>
          <p:nvPr>
            <p:ph type="pic" idx="3"/>
          </p:nvPr>
        </p:nvSpPr>
        <p:spPr>
          <a:xfrm>
            <a:off x="6205700" y="586450"/>
            <a:ext cx="2439000" cy="1429500"/>
          </a:xfrm>
          <a:prstGeom prst="roundRect">
            <a:avLst>
              <a:gd name="adj" fmla="val 10672"/>
            </a:avLst>
          </a:prstGeom>
          <a:noFill/>
          <a:ln>
            <a:noFill/>
          </a:ln>
        </p:spPr>
        <p:txBody>
          <a:bodyPr/>
          <a:lstStyle/>
          <a:p>
            <a:endParaRPr lang="en-US"/>
          </a:p>
        </p:txBody>
      </p:sp>
      <p:sp>
        <p:nvSpPr>
          <p:cNvPr id="648" name="Google Shape;648;p47"/>
          <p:cNvSpPr txBox="1">
            <a:spLocks noGrp="1"/>
          </p:cNvSpPr>
          <p:nvPr>
            <p:ph type="body" idx="1"/>
          </p:nvPr>
        </p:nvSpPr>
        <p:spPr>
          <a:xfrm>
            <a:off x="3105200" y="2506300"/>
            <a:ext cx="2173800" cy="19902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649" name="Google Shape;649;p47"/>
          <p:cNvSpPr txBox="1">
            <a:spLocks noGrp="1"/>
          </p:cNvSpPr>
          <p:nvPr>
            <p:ph type="subTitle" idx="4"/>
          </p:nvPr>
        </p:nvSpPr>
        <p:spPr>
          <a:xfrm>
            <a:off x="3017300" y="1886500"/>
            <a:ext cx="2261700" cy="661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50" name="Google Shape;650;p47"/>
          <p:cNvSpPr txBox="1">
            <a:spLocks noGrp="1"/>
          </p:cNvSpPr>
          <p:nvPr>
            <p:ph type="body" idx="5"/>
          </p:nvPr>
        </p:nvSpPr>
        <p:spPr>
          <a:xfrm>
            <a:off x="6293600" y="2506300"/>
            <a:ext cx="2173800" cy="19902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651" name="Google Shape;651;p47"/>
          <p:cNvSpPr txBox="1">
            <a:spLocks noGrp="1"/>
          </p:cNvSpPr>
          <p:nvPr>
            <p:ph type="subTitle" idx="6"/>
          </p:nvPr>
        </p:nvSpPr>
        <p:spPr>
          <a:xfrm>
            <a:off x="6205700" y="1886500"/>
            <a:ext cx="2261700" cy="661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52" name="Google Shape;652;p47"/>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storyboards 1">
  <p:cSld name="CUSTOM_23_3_1">
    <p:spTree>
      <p:nvGrpSpPr>
        <p:cNvPr id="1" name="Shape 653"/>
        <p:cNvGrpSpPr/>
        <p:nvPr/>
      </p:nvGrpSpPr>
      <p:grpSpPr>
        <a:xfrm>
          <a:off x="0" y="0"/>
          <a:ext cx="0" cy="0"/>
          <a:chOff x="0" y="0"/>
          <a:chExt cx="0" cy="0"/>
        </a:xfrm>
      </p:grpSpPr>
      <p:sp>
        <p:nvSpPr>
          <p:cNvPr id="654" name="Google Shape;654;p48"/>
          <p:cNvSpPr txBox="1">
            <a:spLocks noGrp="1"/>
          </p:cNvSpPr>
          <p:nvPr>
            <p:ph type="sldNum" idx="12"/>
          </p:nvPr>
        </p:nvSpPr>
        <p:spPr>
          <a:xfrm>
            <a:off x="8653375" y="4829350"/>
            <a:ext cx="490500" cy="311700"/>
          </a:xfrm>
          <a:prstGeom prst="rect">
            <a:avLst/>
          </a:prstGeom>
          <a:solidFill>
            <a:schemeClr val="dk2"/>
          </a:solidFill>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55" name="Google Shape;655;p48"/>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56" name="Google Shape;656;p48"/>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57" name="Google Shape;657;p48"/>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58" name="Google Shape;658;p48"/>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59" name="Google Shape;659;p48"/>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0" name="Google Shape;660;p48"/>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1" name="Google Shape;661;p48"/>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2" name="Google Shape;662;p48"/>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3" name="Google Shape;663;p48"/>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4" name="Google Shape;664;p48"/>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5" name="Google Shape;665;p48"/>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6" name="Google Shape;666;p48"/>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7" name="Google Shape;667;p48"/>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8" name="Google Shape;668;p48"/>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69" name="Google Shape;669;p48"/>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70" name="Google Shape;670;p48"/>
          <p:cNvSpPr/>
          <p:nvPr/>
        </p:nvSpPr>
        <p:spPr>
          <a:xfrm>
            <a:off x="2712475" y="376050"/>
            <a:ext cx="2920800" cy="43914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71" name="Google Shape;671;p48"/>
          <p:cNvSpPr/>
          <p:nvPr/>
        </p:nvSpPr>
        <p:spPr>
          <a:xfrm>
            <a:off x="5928825" y="352450"/>
            <a:ext cx="2920800" cy="43914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72" name="Google Shape;672;p48"/>
          <p:cNvSpPr>
            <a:spLocks noGrp="1"/>
          </p:cNvSpPr>
          <p:nvPr>
            <p:ph type="pic" idx="2"/>
          </p:nvPr>
        </p:nvSpPr>
        <p:spPr>
          <a:xfrm>
            <a:off x="3017300" y="586450"/>
            <a:ext cx="2439000" cy="1429500"/>
          </a:xfrm>
          <a:prstGeom prst="roundRect">
            <a:avLst>
              <a:gd name="adj" fmla="val 10672"/>
            </a:avLst>
          </a:prstGeom>
          <a:noFill/>
          <a:ln>
            <a:noFill/>
          </a:ln>
        </p:spPr>
        <p:txBody>
          <a:bodyPr/>
          <a:lstStyle/>
          <a:p>
            <a:endParaRPr lang="en-US"/>
          </a:p>
        </p:txBody>
      </p:sp>
      <p:sp>
        <p:nvSpPr>
          <p:cNvPr id="673" name="Google Shape;673;p48"/>
          <p:cNvSpPr>
            <a:spLocks noGrp="1"/>
          </p:cNvSpPr>
          <p:nvPr>
            <p:ph type="pic" idx="3"/>
          </p:nvPr>
        </p:nvSpPr>
        <p:spPr>
          <a:xfrm>
            <a:off x="6205700" y="586450"/>
            <a:ext cx="2439000" cy="1429500"/>
          </a:xfrm>
          <a:prstGeom prst="roundRect">
            <a:avLst>
              <a:gd name="adj" fmla="val 10672"/>
            </a:avLst>
          </a:prstGeom>
          <a:noFill/>
          <a:ln>
            <a:noFill/>
          </a:ln>
        </p:spPr>
        <p:txBody>
          <a:bodyPr/>
          <a:lstStyle/>
          <a:p>
            <a:endParaRPr lang="en-US"/>
          </a:p>
        </p:txBody>
      </p:sp>
      <p:sp>
        <p:nvSpPr>
          <p:cNvPr id="674" name="Google Shape;674;p48"/>
          <p:cNvSpPr txBox="1">
            <a:spLocks noGrp="1"/>
          </p:cNvSpPr>
          <p:nvPr>
            <p:ph type="body" idx="1"/>
          </p:nvPr>
        </p:nvSpPr>
        <p:spPr>
          <a:xfrm>
            <a:off x="3105200" y="2506300"/>
            <a:ext cx="2173800" cy="19902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675" name="Google Shape;675;p48"/>
          <p:cNvSpPr txBox="1">
            <a:spLocks noGrp="1"/>
          </p:cNvSpPr>
          <p:nvPr>
            <p:ph type="subTitle" idx="4"/>
          </p:nvPr>
        </p:nvSpPr>
        <p:spPr>
          <a:xfrm>
            <a:off x="3017300" y="1886500"/>
            <a:ext cx="2261700" cy="661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76" name="Google Shape;676;p48"/>
          <p:cNvSpPr txBox="1">
            <a:spLocks noGrp="1"/>
          </p:cNvSpPr>
          <p:nvPr>
            <p:ph type="body" idx="5"/>
          </p:nvPr>
        </p:nvSpPr>
        <p:spPr>
          <a:xfrm>
            <a:off x="6293600" y="2506300"/>
            <a:ext cx="2173800" cy="19902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677" name="Google Shape;677;p48"/>
          <p:cNvSpPr txBox="1">
            <a:spLocks noGrp="1"/>
          </p:cNvSpPr>
          <p:nvPr>
            <p:ph type="subTitle" idx="6"/>
          </p:nvPr>
        </p:nvSpPr>
        <p:spPr>
          <a:xfrm>
            <a:off x="6205700" y="1886500"/>
            <a:ext cx="2261700" cy="661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678" name="Google Shape;678;p48"/>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2"/>
              </a:buClr>
              <a:buSzPts val="4000"/>
              <a:buNone/>
              <a:defRPr sz="4000">
                <a:solidFill>
                  <a:schemeClr val="accent2"/>
                </a:solidFill>
              </a:defRPr>
            </a:lvl1pPr>
            <a:lvl2pPr lvl="1">
              <a:spcBef>
                <a:spcPts val="0"/>
              </a:spcBef>
              <a:spcAft>
                <a:spcPts val="0"/>
              </a:spcAft>
              <a:buClr>
                <a:schemeClr val="accent2"/>
              </a:buClr>
              <a:buSzPts val="4000"/>
              <a:buNone/>
              <a:defRPr sz="4000">
                <a:solidFill>
                  <a:schemeClr val="accent2"/>
                </a:solidFill>
              </a:defRPr>
            </a:lvl2pPr>
            <a:lvl3pPr lvl="2">
              <a:spcBef>
                <a:spcPts val="0"/>
              </a:spcBef>
              <a:spcAft>
                <a:spcPts val="0"/>
              </a:spcAft>
              <a:buClr>
                <a:schemeClr val="accent2"/>
              </a:buClr>
              <a:buSzPts val="4000"/>
              <a:buNone/>
              <a:defRPr sz="4000">
                <a:solidFill>
                  <a:schemeClr val="accent2"/>
                </a:solidFill>
              </a:defRPr>
            </a:lvl3pPr>
            <a:lvl4pPr lvl="3">
              <a:spcBef>
                <a:spcPts val="0"/>
              </a:spcBef>
              <a:spcAft>
                <a:spcPts val="0"/>
              </a:spcAft>
              <a:buClr>
                <a:schemeClr val="accent2"/>
              </a:buClr>
              <a:buSzPts val="4000"/>
              <a:buNone/>
              <a:defRPr sz="4000">
                <a:solidFill>
                  <a:schemeClr val="accent2"/>
                </a:solidFill>
              </a:defRPr>
            </a:lvl4pPr>
            <a:lvl5pPr lvl="4">
              <a:spcBef>
                <a:spcPts val="0"/>
              </a:spcBef>
              <a:spcAft>
                <a:spcPts val="0"/>
              </a:spcAft>
              <a:buClr>
                <a:schemeClr val="accent2"/>
              </a:buClr>
              <a:buSzPts val="4000"/>
              <a:buNone/>
              <a:defRPr sz="4000">
                <a:solidFill>
                  <a:schemeClr val="accent2"/>
                </a:solidFill>
              </a:defRPr>
            </a:lvl5pPr>
            <a:lvl6pPr lvl="5">
              <a:spcBef>
                <a:spcPts val="0"/>
              </a:spcBef>
              <a:spcAft>
                <a:spcPts val="0"/>
              </a:spcAft>
              <a:buClr>
                <a:schemeClr val="accent2"/>
              </a:buClr>
              <a:buSzPts val="4000"/>
              <a:buNone/>
              <a:defRPr sz="4000">
                <a:solidFill>
                  <a:schemeClr val="accent2"/>
                </a:solidFill>
              </a:defRPr>
            </a:lvl6pPr>
            <a:lvl7pPr lvl="6">
              <a:spcBef>
                <a:spcPts val="0"/>
              </a:spcBef>
              <a:spcAft>
                <a:spcPts val="0"/>
              </a:spcAft>
              <a:buClr>
                <a:schemeClr val="accent2"/>
              </a:buClr>
              <a:buSzPts val="4000"/>
              <a:buNone/>
              <a:defRPr sz="4000">
                <a:solidFill>
                  <a:schemeClr val="accent2"/>
                </a:solidFill>
              </a:defRPr>
            </a:lvl7pPr>
            <a:lvl8pPr lvl="7">
              <a:spcBef>
                <a:spcPts val="0"/>
              </a:spcBef>
              <a:spcAft>
                <a:spcPts val="0"/>
              </a:spcAft>
              <a:buClr>
                <a:schemeClr val="accent2"/>
              </a:buClr>
              <a:buSzPts val="4000"/>
              <a:buNone/>
              <a:defRPr sz="4000">
                <a:solidFill>
                  <a:schemeClr val="accent2"/>
                </a:solidFill>
              </a:defRPr>
            </a:lvl8pPr>
            <a:lvl9pPr lvl="8">
              <a:spcBef>
                <a:spcPts val="0"/>
              </a:spcBef>
              <a:spcAft>
                <a:spcPts val="0"/>
              </a:spcAft>
              <a:buClr>
                <a:schemeClr val="accent2"/>
              </a:buClr>
              <a:buSzPts val="4000"/>
              <a:buNone/>
              <a:defRPr sz="4000">
                <a:solidFill>
                  <a:schemeClr val="accent2"/>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ree storyboards">
  <p:cSld name="CUSTOM_20_1_2">
    <p:spTree>
      <p:nvGrpSpPr>
        <p:cNvPr id="1" name="Shape 679"/>
        <p:cNvGrpSpPr/>
        <p:nvPr/>
      </p:nvGrpSpPr>
      <p:grpSpPr>
        <a:xfrm>
          <a:off x="0" y="0"/>
          <a:ext cx="0" cy="0"/>
          <a:chOff x="0" y="0"/>
          <a:chExt cx="0" cy="0"/>
        </a:xfrm>
      </p:grpSpPr>
      <p:sp>
        <p:nvSpPr>
          <p:cNvPr id="680" name="Google Shape;680;p49"/>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1" name="Google Shape;681;p49"/>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2" name="Google Shape;682;p49"/>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3" name="Google Shape;683;p49"/>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4" name="Google Shape;684;p49"/>
          <p:cNvSpPr/>
          <p:nvPr/>
        </p:nvSpPr>
        <p:spPr>
          <a:xfrm>
            <a:off x="6074103"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5" name="Google Shape;685;p49"/>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6" name="Google Shape;686;p49"/>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7" name="Google Shape;687;p49"/>
          <p:cNvSpPr/>
          <p:nvPr/>
        </p:nvSpPr>
        <p:spPr>
          <a:xfrm>
            <a:off x="7090103"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8" name="Google Shape;688;p49"/>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9" name="Google Shape;689;p49"/>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0" name="Google Shape;690;p49"/>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1" name="Google Shape;691;p49"/>
          <p:cNvSpPr/>
          <p:nvPr/>
        </p:nvSpPr>
        <p:spPr>
          <a:xfrm>
            <a:off x="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2" name="Google Shape;692;p49"/>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3" name="Google Shape;693;p49"/>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4" name="Google Shape;694;p49"/>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5" name="Google Shape;695;p49"/>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6" name="Google Shape;696;p49"/>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7" name="Google Shape;697;p49"/>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8" name="Google Shape;698;p49"/>
          <p:cNvSpPr/>
          <p:nvPr/>
        </p:nvSpPr>
        <p:spPr>
          <a:xfrm>
            <a:off x="426700" y="296425"/>
            <a:ext cx="2621400" cy="36084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99" name="Google Shape;699;p49"/>
          <p:cNvSpPr txBox="1">
            <a:spLocks noGrp="1"/>
          </p:cNvSpPr>
          <p:nvPr>
            <p:ph type="body" idx="1"/>
          </p:nvPr>
        </p:nvSpPr>
        <p:spPr>
          <a:xfrm>
            <a:off x="632900" y="2249863"/>
            <a:ext cx="2173800" cy="1475400"/>
          </a:xfrm>
          <a:prstGeom prst="rect">
            <a:avLst/>
          </a:prstGeom>
        </p:spPr>
        <p:txBody>
          <a:bodyPr spcFirstLastPara="1" wrap="square" lIns="0" tIns="91425" rIns="0" bIns="0" anchor="t" anchorCtr="0">
            <a:norm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700" name="Google Shape;700;p49"/>
          <p:cNvSpPr txBox="1">
            <a:spLocks noGrp="1"/>
          </p:cNvSpPr>
          <p:nvPr>
            <p:ph type="title"/>
          </p:nvPr>
        </p:nvSpPr>
        <p:spPr>
          <a:xfrm>
            <a:off x="314425" y="3904925"/>
            <a:ext cx="7600800" cy="113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4"/>
              </a:buClr>
              <a:buSzPts val="6000"/>
              <a:buNone/>
              <a:defRPr>
                <a:solidFill>
                  <a:schemeClr val="accent4"/>
                </a:solidFill>
              </a:defRPr>
            </a:lvl1pPr>
            <a:lvl2pPr lvl="1">
              <a:lnSpc>
                <a:spcPct val="100000"/>
              </a:lnSpc>
              <a:spcBef>
                <a:spcPts val="0"/>
              </a:spcBef>
              <a:spcAft>
                <a:spcPts val="0"/>
              </a:spcAft>
              <a:buClr>
                <a:schemeClr val="accent4"/>
              </a:buClr>
              <a:buSzPts val="6000"/>
              <a:buNone/>
              <a:defRPr>
                <a:solidFill>
                  <a:schemeClr val="accent4"/>
                </a:solidFill>
              </a:defRPr>
            </a:lvl2pPr>
            <a:lvl3pPr lvl="2">
              <a:lnSpc>
                <a:spcPct val="100000"/>
              </a:lnSpc>
              <a:spcBef>
                <a:spcPts val="0"/>
              </a:spcBef>
              <a:spcAft>
                <a:spcPts val="0"/>
              </a:spcAft>
              <a:buClr>
                <a:schemeClr val="accent4"/>
              </a:buClr>
              <a:buSzPts val="6000"/>
              <a:buNone/>
              <a:defRPr>
                <a:solidFill>
                  <a:schemeClr val="accent4"/>
                </a:solidFill>
              </a:defRPr>
            </a:lvl3pPr>
            <a:lvl4pPr lvl="3">
              <a:lnSpc>
                <a:spcPct val="100000"/>
              </a:lnSpc>
              <a:spcBef>
                <a:spcPts val="0"/>
              </a:spcBef>
              <a:spcAft>
                <a:spcPts val="0"/>
              </a:spcAft>
              <a:buClr>
                <a:schemeClr val="accent4"/>
              </a:buClr>
              <a:buSzPts val="6000"/>
              <a:buNone/>
              <a:defRPr>
                <a:solidFill>
                  <a:schemeClr val="accent4"/>
                </a:solidFill>
              </a:defRPr>
            </a:lvl4pPr>
            <a:lvl5pPr lvl="4">
              <a:lnSpc>
                <a:spcPct val="100000"/>
              </a:lnSpc>
              <a:spcBef>
                <a:spcPts val="0"/>
              </a:spcBef>
              <a:spcAft>
                <a:spcPts val="0"/>
              </a:spcAft>
              <a:buClr>
                <a:schemeClr val="accent4"/>
              </a:buClr>
              <a:buSzPts val="6000"/>
              <a:buNone/>
              <a:defRPr>
                <a:solidFill>
                  <a:schemeClr val="accent4"/>
                </a:solidFill>
              </a:defRPr>
            </a:lvl5pPr>
            <a:lvl6pPr lvl="5">
              <a:lnSpc>
                <a:spcPct val="100000"/>
              </a:lnSpc>
              <a:spcBef>
                <a:spcPts val="0"/>
              </a:spcBef>
              <a:spcAft>
                <a:spcPts val="0"/>
              </a:spcAft>
              <a:buClr>
                <a:schemeClr val="accent4"/>
              </a:buClr>
              <a:buSzPts val="6000"/>
              <a:buNone/>
              <a:defRPr>
                <a:solidFill>
                  <a:schemeClr val="accent4"/>
                </a:solidFill>
              </a:defRPr>
            </a:lvl6pPr>
            <a:lvl7pPr lvl="6">
              <a:lnSpc>
                <a:spcPct val="100000"/>
              </a:lnSpc>
              <a:spcBef>
                <a:spcPts val="0"/>
              </a:spcBef>
              <a:spcAft>
                <a:spcPts val="0"/>
              </a:spcAft>
              <a:buClr>
                <a:schemeClr val="accent4"/>
              </a:buClr>
              <a:buSzPts val="6000"/>
              <a:buNone/>
              <a:defRPr>
                <a:solidFill>
                  <a:schemeClr val="accent4"/>
                </a:solidFill>
              </a:defRPr>
            </a:lvl7pPr>
            <a:lvl8pPr lvl="7">
              <a:lnSpc>
                <a:spcPct val="100000"/>
              </a:lnSpc>
              <a:spcBef>
                <a:spcPts val="0"/>
              </a:spcBef>
              <a:spcAft>
                <a:spcPts val="0"/>
              </a:spcAft>
              <a:buClr>
                <a:schemeClr val="accent4"/>
              </a:buClr>
              <a:buSzPts val="6000"/>
              <a:buNone/>
              <a:defRPr>
                <a:solidFill>
                  <a:schemeClr val="accent4"/>
                </a:solidFill>
              </a:defRPr>
            </a:lvl8pPr>
            <a:lvl9pPr lvl="8">
              <a:lnSpc>
                <a:spcPct val="100000"/>
              </a:lnSpc>
              <a:spcBef>
                <a:spcPts val="0"/>
              </a:spcBef>
              <a:spcAft>
                <a:spcPts val="0"/>
              </a:spcAft>
              <a:buClr>
                <a:schemeClr val="accent4"/>
              </a:buClr>
              <a:buSzPts val="6000"/>
              <a:buNone/>
              <a:defRPr>
                <a:solidFill>
                  <a:schemeClr val="accent4"/>
                </a:solidFill>
              </a:defRPr>
            </a:lvl9pPr>
          </a:lstStyle>
          <a:p>
            <a:endParaRPr/>
          </a:p>
        </p:txBody>
      </p:sp>
      <p:sp>
        <p:nvSpPr>
          <p:cNvPr id="701" name="Google Shape;701;p49"/>
          <p:cNvSpPr txBox="1">
            <a:spLocks noGrp="1"/>
          </p:cNvSpPr>
          <p:nvPr>
            <p:ph type="subTitle" idx="2"/>
          </p:nvPr>
        </p:nvSpPr>
        <p:spPr>
          <a:xfrm>
            <a:off x="606550" y="1629713"/>
            <a:ext cx="2261700" cy="582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702" name="Google Shape;702;p49"/>
          <p:cNvSpPr>
            <a:spLocks noGrp="1"/>
          </p:cNvSpPr>
          <p:nvPr>
            <p:ph type="pic" idx="3"/>
          </p:nvPr>
        </p:nvSpPr>
        <p:spPr>
          <a:xfrm>
            <a:off x="613100" y="475988"/>
            <a:ext cx="2213400" cy="1133700"/>
          </a:xfrm>
          <a:prstGeom prst="roundRect">
            <a:avLst>
              <a:gd name="adj" fmla="val 10672"/>
            </a:avLst>
          </a:prstGeom>
          <a:noFill/>
          <a:ln>
            <a:noFill/>
          </a:ln>
        </p:spPr>
      </p:sp>
      <p:sp>
        <p:nvSpPr>
          <p:cNvPr id="703" name="Google Shape;703;p49"/>
          <p:cNvSpPr/>
          <p:nvPr/>
        </p:nvSpPr>
        <p:spPr>
          <a:xfrm>
            <a:off x="3261350" y="296425"/>
            <a:ext cx="2621400" cy="36084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04" name="Google Shape;704;p49"/>
          <p:cNvSpPr txBox="1">
            <a:spLocks noGrp="1"/>
          </p:cNvSpPr>
          <p:nvPr>
            <p:ph type="body" idx="4"/>
          </p:nvPr>
        </p:nvSpPr>
        <p:spPr>
          <a:xfrm>
            <a:off x="3467550" y="2249863"/>
            <a:ext cx="2173800" cy="14754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705" name="Google Shape;705;p49"/>
          <p:cNvSpPr txBox="1">
            <a:spLocks noGrp="1"/>
          </p:cNvSpPr>
          <p:nvPr>
            <p:ph type="subTitle" idx="5"/>
          </p:nvPr>
        </p:nvSpPr>
        <p:spPr>
          <a:xfrm>
            <a:off x="3441200" y="1629713"/>
            <a:ext cx="2261700" cy="582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706" name="Google Shape;706;p49"/>
          <p:cNvSpPr>
            <a:spLocks noGrp="1"/>
          </p:cNvSpPr>
          <p:nvPr>
            <p:ph type="pic" idx="6"/>
          </p:nvPr>
        </p:nvSpPr>
        <p:spPr>
          <a:xfrm>
            <a:off x="3447750" y="475988"/>
            <a:ext cx="2213400" cy="1133700"/>
          </a:xfrm>
          <a:prstGeom prst="roundRect">
            <a:avLst>
              <a:gd name="adj" fmla="val 10672"/>
            </a:avLst>
          </a:prstGeom>
          <a:noFill/>
          <a:ln>
            <a:noFill/>
          </a:ln>
        </p:spPr>
      </p:sp>
      <p:sp>
        <p:nvSpPr>
          <p:cNvPr id="707" name="Google Shape;707;p49"/>
          <p:cNvSpPr/>
          <p:nvPr/>
        </p:nvSpPr>
        <p:spPr>
          <a:xfrm>
            <a:off x="6096000" y="296425"/>
            <a:ext cx="2621400" cy="3608400"/>
          </a:xfrm>
          <a:prstGeom prst="roundRect">
            <a:avLst>
              <a:gd name="adj" fmla="val 262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08" name="Google Shape;708;p49"/>
          <p:cNvSpPr txBox="1">
            <a:spLocks noGrp="1"/>
          </p:cNvSpPr>
          <p:nvPr>
            <p:ph type="body" idx="7"/>
          </p:nvPr>
        </p:nvSpPr>
        <p:spPr>
          <a:xfrm>
            <a:off x="6302200" y="2249863"/>
            <a:ext cx="2173800" cy="1475400"/>
          </a:xfrm>
          <a:prstGeom prst="rect">
            <a:avLst/>
          </a:prstGeom>
          <a:noFill/>
          <a:ln>
            <a:noFill/>
          </a:ln>
        </p:spPr>
        <p:txBody>
          <a:bodyPr spcFirstLastPara="1" wrap="square" lIns="0" tIns="91425" rIns="0" bIns="0" anchor="ctr" anchorCtr="0">
            <a:normAutofit/>
          </a:bodyPr>
          <a:lstStyle>
            <a:lvl1pPr marL="457200" lvl="0" indent="-279400">
              <a:spcBef>
                <a:spcPts val="0"/>
              </a:spcBef>
              <a:spcAft>
                <a:spcPts val="0"/>
              </a:spcAft>
              <a:buSzPts val="800"/>
              <a:buFont typeface="IBM Plex Mono"/>
              <a:buChar char="●"/>
              <a:defRPr sz="800">
                <a:latin typeface="IBM Plex Mono"/>
                <a:ea typeface="IBM Plex Mono"/>
                <a:cs typeface="IBM Plex Mono"/>
                <a:sym typeface="IBM Plex Mono"/>
              </a:defRPr>
            </a:lvl1pPr>
            <a:lvl2pPr marL="914400" lvl="1" indent="-279400">
              <a:spcBef>
                <a:spcPts val="0"/>
              </a:spcBef>
              <a:spcAft>
                <a:spcPts val="0"/>
              </a:spcAft>
              <a:buSzPts val="800"/>
              <a:buFont typeface="IBM Plex Mono"/>
              <a:buChar char="○"/>
              <a:defRPr sz="800">
                <a:latin typeface="IBM Plex Mono"/>
                <a:ea typeface="IBM Plex Mono"/>
                <a:cs typeface="IBM Plex Mono"/>
                <a:sym typeface="IBM Plex Mono"/>
              </a:defRPr>
            </a:lvl2pPr>
            <a:lvl3pPr marL="1371600" lvl="2" indent="-279400">
              <a:spcBef>
                <a:spcPts val="0"/>
              </a:spcBef>
              <a:spcAft>
                <a:spcPts val="0"/>
              </a:spcAft>
              <a:buSzPts val="800"/>
              <a:buFont typeface="IBM Plex Mono"/>
              <a:buChar char="■"/>
              <a:defRPr sz="800">
                <a:latin typeface="IBM Plex Mono"/>
                <a:ea typeface="IBM Plex Mono"/>
                <a:cs typeface="IBM Plex Mono"/>
                <a:sym typeface="IBM Plex Mono"/>
              </a:defRPr>
            </a:lvl3pPr>
            <a:lvl4pPr marL="1828800" lvl="3" indent="-279400">
              <a:spcBef>
                <a:spcPts val="0"/>
              </a:spcBef>
              <a:spcAft>
                <a:spcPts val="0"/>
              </a:spcAft>
              <a:buSzPts val="800"/>
              <a:buFont typeface="IBM Plex Mono"/>
              <a:buChar char="●"/>
              <a:defRPr sz="800">
                <a:latin typeface="IBM Plex Mono"/>
                <a:ea typeface="IBM Plex Mono"/>
                <a:cs typeface="IBM Plex Mono"/>
                <a:sym typeface="IBM Plex Mono"/>
              </a:defRPr>
            </a:lvl4pPr>
            <a:lvl5pPr marL="2286000" lvl="4" indent="-279400">
              <a:spcBef>
                <a:spcPts val="0"/>
              </a:spcBef>
              <a:spcAft>
                <a:spcPts val="0"/>
              </a:spcAft>
              <a:buSzPts val="800"/>
              <a:buFont typeface="IBM Plex Mono"/>
              <a:buChar char="○"/>
              <a:defRPr sz="800">
                <a:latin typeface="IBM Plex Mono"/>
                <a:ea typeface="IBM Plex Mono"/>
                <a:cs typeface="IBM Plex Mono"/>
                <a:sym typeface="IBM Plex Mono"/>
              </a:defRPr>
            </a:lvl5pPr>
            <a:lvl6pPr marL="2743200" lvl="5" indent="-279400">
              <a:spcBef>
                <a:spcPts val="0"/>
              </a:spcBef>
              <a:spcAft>
                <a:spcPts val="0"/>
              </a:spcAft>
              <a:buSzPts val="800"/>
              <a:buFont typeface="IBM Plex Mono"/>
              <a:buChar char="■"/>
              <a:defRPr sz="800">
                <a:latin typeface="IBM Plex Mono"/>
                <a:ea typeface="IBM Plex Mono"/>
                <a:cs typeface="IBM Plex Mono"/>
                <a:sym typeface="IBM Plex Mono"/>
              </a:defRPr>
            </a:lvl6pPr>
            <a:lvl7pPr marL="3200400" lvl="6" indent="-279400">
              <a:spcBef>
                <a:spcPts val="0"/>
              </a:spcBef>
              <a:spcAft>
                <a:spcPts val="0"/>
              </a:spcAft>
              <a:buSzPts val="800"/>
              <a:buFont typeface="IBM Plex Mono"/>
              <a:buChar char="●"/>
              <a:defRPr sz="800">
                <a:latin typeface="IBM Plex Mono"/>
                <a:ea typeface="IBM Plex Mono"/>
                <a:cs typeface="IBM Plex Mono"/>
                <a:sym typeface="IBM Plex Mono"/>
              </a:defRPr>
            </a:lvl7pPr>
            <a:lvl8pPr marL="3657600" lvl="7" indent="-279400">
              <a:spcBef>
                <a:spcPts val="0"/>
              </a:spcBef>
              <a:spcAft>
                <a:spcPts val="0"/>
              </a:spcAft>
              <a:buSzPts val="800"/>
              <a:buFont typeface="IBM Plex Mono"/>
              <a:buChar char="○"/>
              <a:defRPr sz="800">
                <a:latin typeface="IBM Plex Mono"/>
                <a:ea typeface="IBM Plex Mono"/>
                <a:cs typeface="IBM Plex Mono"/>
                <a:sym typeface="IBM Plex Mono"/>
              </a:defRPr>
            </a:lvl8pPr>
            <a:lvl9pPr marL="4114800" lvl="8" indent="-279400">
              <a:spcBef>
                <a:spcPts val="0"/>
              </a:spcBef>
              <a:spcAft>
                <a:spcPts val="0"/>
              </a:spcAft>
              <a:buSzPts val="800"/>
              <a:buFont typeface="IBM Plex Mono"/>
              <a:buChar char="■"/>
              <a:defRPr sz="800">
                <a:latin typeface="IBM Plex Mono"/>
                <a:ea typeface="IBM Plex Mono"/>
                <a:cs typeface="IBM Plex Mono"/>
                <a:sym typeface="IBM Plex Mono"/>
              </a:defRPr>
            </a:lvl9pPr>
          </a:lstStyle>
          <a:p>
            <a:endParaRPr/>
          </a:p>
        </p:txBody>
      </p:sp>
      <p:sp>
        <p:nvSpPr>
          <p:cNvPr id="709" name="Google Shape;709;p49"/>
          <p:cNvSpPr txBox="1">
            <a:spLocks noGrp="1"/>
          </p:cNvSpPr>
          <p:nvPr>
            <p:ph type="subTitle" idx="8"/>
          </p:nvPr>
        </p:nvSpPr>
        <p:spPr>
          <a:xfrm>
            <a:off x="6275850" y="1629713"/>
            <a:ext cx="2261700" cy="582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1pPr>
            <a:lvl2pPr lvl="1">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2pPr>
            <a:lvl3pPr lvl="2">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3pPr>
            <a:lvl4pPr lvl="3">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4pPr>
            <a:lvl5pPr lvl="4">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5pPr>
            <a:lvl6pPr lvl="5">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6pPr>
            <a:lvl7pPr lvl="6">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7pPr>
            <a:lvl8pPr lvl="7">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8pPr>
            <a:lvl9pPr lvl="8">
              <a:spcBef>
                <a:spcPts val="0"/>
              </a:spcBef>
              <a:spcAft>
                <a:spcPts val="0"/>
              </a:spcAft>
              <a:buClr>
                <a:schemeClr val="accent3"/>
              </a:buClr>
              <a:buSzPts val="4000"/>
              <a:buFont typeface="Caveat"/>
              <a:buNone/>
              <a:defRPr sz="4000">
                <a:solidFill>
                  <a:schemeClr val="accent3"/>
                </a:solidFill>
                <a:latin typeface="Caveat"/>
                <a:ea typeface="Caveat"/>
                <a:cs typeface="Caveat"/>
                <a:sym typeface="Caveat"/>
              </a:defRPr>
            </a:lvl9pPr>
          </a:lstStyle>
          <a:p>
            <a:endParaRPr/>
          </a:p>
        </p:txBody>
      </p:sp>
      <p:sp>
        <p:nvSpPr>
          <p:cNvPr id="710" name="Google Shape;710;p49"/>
          <p:cNvSpPr>
            <a:spLocks noGrp="1"/>
          </p:cNvSpPr>
          <p:nvPr>
            <p:ph type="pic" idx="9"/>
          </p:nvPr>
        </p:nvSpPr>
        <p:spPr>
          <a:xfrm>
            <a:off x="6282400" y="475988"/>
            <a:ext cx="2213400" cy="1133700"/>
          </a:xfrm>
          <a:prstGeom prst="roundRect">
            <a:avLst>
              <a:gd name="adj" fmla="val 10672"/>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 only">
  <p:cSld name="CUSTOM_21_1_1_1_2">
    <p:spTree>
      <p:nvGrpSpPr>
        <p:cNvPr id="1" name="Shape 711"/>
        <p:cNvGrpSpPr/>
        <p:nvPr/>
      </p:nvGrpSpPr>
      <p:grpSpPr>
        <a:xfrm>
          <a:off x="0" y="0"/>
          <a:ext cx="0" cy="0"/>
          <a:chOff x="0" y="0"/>
          <a:chExt cx="0" cy="0"/>
        </a:xfrm>
      </p:grpSpPr>
      <p:sp>
        <p:nvSpPr>
          <p:cNvPr id="712" name="Google Shape;712;p50"/>
          <p:cNvSpPr/>
          <p:nvPr/>
        </p:nvSpPr>
        <p:spPr>
          <a:xfrm>
            <a:off x="2032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3" name="Google Shape;713;p50"/>
          <p:cNvSpPr/>
          <p:nvPr/>
        </p:nvSpPr>
        <p:spPr>
          <a:xfrm>
            <a:off x="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4" name="Google Shape;714;p50"/>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5" name="Google Shape;715;p50"/>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6" name="Google Shape;716;p50"/>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7" name="Google Shape;717;p50"/>
          <p:cNvSpPr/>
          <p:nvPr/>
        </p:nvSpPr>
        <p:spPr>
          <a:xfrm>
            <a:off x="435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8" name="Google Shape;718;p50"/>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19" name="Google Shape;719;p50"/>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0" name="Google Shape;720;p50"/>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1" name="Google Shape;721;p50"/>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2" name="Google Shape;722;p50"/>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3" name="Google Shape;723;p50"/>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4" name="Google Shape;724;p50"/>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5" name="Google Shape;725;p50"/>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6" name="Google Shape;726;p50"/>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7" name="Google Shape;727;p50"/>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8" name="Google Shape;728;p50"/>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29" name="Google Shape;729;p50"/>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0" name="Google Shape;730;p50"/>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1" name="Google Shape;731;p50"/>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2" name="Google Shape;732;p50"/>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3" name="Google Shape;733;p50"/>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4" name="Google Shape;734;p50"/>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Roboto"/>
              <a:ea typeface="Roboto"/>
              <a:cs typeface="Roboto"/>
              <a:sym typeface="Roboto"/>
            </a:endParaRPr>
          </a:p>
        </p:txBody>
      </p:sp>
      <p:sp>
        <p:nvSpPr>
          <p:cNvPr id="735" name="Google Shape;735;p50"/>
          <p:cNvSpPr>
            <a:spLocks noGrp="1"/>
          </p:cNvSpPr>
          <p:nvPr>
            <p:ph type="pic" idx="2"/>
          </p:nvPr>
        </p:nvSpPr>
        <p:spPr>
          <a:xfrm>
            <a:off x="1020450" y="1016000"/>
            <a:ext cx="7107600" cy="3048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grid">
  <p:cSld name="CUSTOM_21_1_2">
    <p:spTree>
      <p:nvGrpSpPr>
        <p:cNvPr id="1" name="Shape 736"/>
        <p:cNvGrpSpPr/>
        <p:nvPr/>
      </p:nvGrpSpPr>
      <p:grpSpPr>
        <a:xfrm>
          <a:off x="0" y="0"/>
          <a:ext cx="0" cy="0"/>
          <a:chOff x="0" y="0"/>
          <a:chExt cx="0" cy="0"/>
        </a:xfrm>
      </p:grpSpPr>
      <p:sp>
        <p:nvSpPr>
          <p:cNvPr id="737" name="Google Shape;737;p51"/>
          <p:cNvSpPr/>
          <p:nvPr/>
        </p:nvSpPr>
        <p:spPr>
          <a:xfrm>
            <a:off x="2032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38" name="Google Shape;738;p51"/>
          <p:cNvSpPr/>
          <p:nvPr/>
        </p:nvSpPr>
        <p:spPr>
          <a:xfrm>
            <a:off x="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39" name="Google Shape;739;p51"/>
          <p:cNvSpPr/>
          <p:nvPr/>
        </p:nvSpPr>
        <p:spPr>
          <a:xfrm>
            <a:off x="1016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0" name="Google Shape;740;p51"/>
          <p:cNvSpPr/>
          <p:nvPr/>
        </p:nvSpPr>
        <p:spPr>
          <a:xfrm>
            <a:off x="3048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1" name="Google Shape;741;p51"/>
          <p:cNvSpPr/>
          <p:nvPr/>
        </p:nvSpPr>
        <p:spPr>
          <a:xfrm>
            <a:off x="2032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2" name="Google Shape;742;p51"/>
          <p:cNvSpPr/>
          <p:nvPr/>
        </p:nvSpPr>
        <p:spPr>
          <a:xfrm>
            <a:off x="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3" name="Google Shape;743;p51"/>
          <p:cNvSpPr/>
          <p:nvPr/>
        </p:nvSpPr>
        <p:spPr>
          <a:xfrm>
            <a:off x="1016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4" name="Google Shape;744;p51"/>
          <p:cNvSpPr/>
          <p:nvPr/>
        </p:nvSpPr>
        <p:spPr>
          <a:xfrm>
            <a:off x="435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5" name="Google Shape;745;p51"/>
          <p:cNvSpPr/>
          <p:nvPr/>
        </p:nvSpPr>
        <p:spPr>
          <a:xfrm>
            <a:off x="2032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6" name="Google Shape;746;p51"/>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7" name="Google Shape;747;p51"/>
          <p:cNvSpPr/>
          <p:nvPr/>
        </p:nvSpPr>
        <p:spPr>
          <a:xfrm>
            <a:off x="8128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8" name="Google Shape;748;p51"/>
          <p:cNvSpPr/>
          <p:nvPr/>
        </p:nvSpPr>
        <p:spPr>
          <a:xfrm>
            <a:off x="3048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49" name="Google Shape;749;p51"/>
          <p:cNvSpPr/>
          <p:nvPr/>
        </p:nvSpPr>
        <p:spPr>
          <a:xfrm>
            <a:off x="4064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0" name="Google Shape;750;p51"/>
          <p:cNvSpPr/>
          <p:nvPr/>
        </p:nvSpPr>
        <p:spPr>
          <a:xfrm>
            <a:off x="4064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1" name="Google Shape;751;p51"/>
          <p:cNvSpPr/>
          <p:nvPr/>
        </p:nvSpPr>
        <p:spPr>
          <a:xfrm>
            <a:off x="6096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2" name="Google Shape;752;p51"/>
          <p:cNvSpPr/>
          <p:nvPr/>
        </p:nvSpPr>
        <p:spPr>
          <a:xfrm>
            <a:off x="5080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3" name="Google Shape;753;p51"/>
          <p:cNvSpPr/>
          <p:nvPr/>
        </p:nvSpPr>
        <p:spPr>
          <a:xfrm>
            <a:off x="5080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4" name="Google Shape;754;p51"/>
          <p:cNvSpPr/>
          <p:nvPr/>
        </p:nvSpPr>
        <p:spPr>
          <a:xfrm>
            <a:off x="7112000" y="1016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5" name="Google Shape;755;p51"/>
          <p:cNvSpPr/>
          <p:nvPr/>
        </p:nvSpPr>
        <p:spPr>
          <a:xfrm>
            <a:off x="7112000" y="3048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6" name="Google Shape;756;p51"/>
          <p:cNvSpPr/>
          <p:nvPr/>
        </p:nvSpPr>
        <p:spPr>
          <a:xfrm>
            <a:off x="8128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7" name="Google Shape;757;p51"/>
          <p:cNvSpPr/>
          <p:nvPr/>
        </p:nvSpPr>
        <p:spPr>
          <a:xfrm>
            <a:off x="8128000" y="203200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8" name="Google Shape;758;p51"/>
          <p:cNvSpPr/>
          <p:nvPr/>
        </p:nvSpPr>
        <p:spPr>
          <a:xfrm>
            <a:off x="6096000" y="0"/>
            <a:ext cx="1016100" cy="1016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59" name="Google Shape;759;p51"/>
          <p:cNvSpPr/>
          <p:nvPr/>
        </p:nvSpPr>
        <p:spPr>
          <a:xfrm>
            <a:off x="4064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60" name="Google Shape;760;p51"/>
          <p:cNvSpPr/>
          <p:nvPr/>
        </p:nvSpPr>
        <p:spPr>
          <a:xfrm>
            <a:off x="6096000" y="4064000"/>
            <a:ext cx="1016100" cy="1079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761" name="Google Shape;761;p51"/>
          <p:cNvSpPr txBox="1">
            <a:spLocks noGrp="1"/>
          </p:cNvSpPr>
          <p:nvPr>
            <p:ph type="title"/>
          </p:nvPr>
        </p:nvSpPr>
        <p:spPr>
          <a:xfrm>
            <a:off x="314425" y="314675"/>
            <a:ext cx="8538000" cy="754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6000"/>
              <a:buFont typeface="Caveat"/>
              <a:buNone/>
              <a:defRPr>
                <a:solidFill>
                  <a:schemeClr val="accent5"/>
                </a:solidFill>
              </a:defRPr>
            </a:lvl1pPr>
            <a:lvl2pPr lvl="1">
              <a:spcBef>
                <a:spcPts val="0"/>
              </a:spcBef>
              <a:spcAft>
                <a:spcPts val="0"/>
              </a:spcAft>
              <a:buClr>
                <a:schemeClr val="accent5"/>
              </a:buClr>
              <a:buSzPts val="6000"/>
              <a:buFont typeface="Caveat"/>
              <a:buNone/>
              <a:defRPr>
                <a:solidFill>
                  <a:schemeClr val="accent5"/>
                </a:solidFill>
              </a:defRPr>
            </a:lvl2pPr>
            <a:lvl3pPr lvl="2">
              <a:spcBef>
                <a:spcPts val="0"/>
              </a:spcBef>
              <a:spcAft>
                <a:spcPts val="0"/>
              </a:spcAft>
              <a:buClr>
                <a:schemeClr val="accent5"/>
              </a:buClr>
              <a:buSzPts val="6000"/>
              <a:buFont typeface="Caveat"/>
              <a:buNone/>
              <a:defRPr>
                <a:solidFill>
                  <a:schemeClr val="accent5"/>
                </a:solidFill>
              </a:defRPr>
            </a:lvl3pPr>
            <a:lvl4pPr lvl="3">
              <a:spcBef>
                <a:spcPts val="0"/>
              </a:spcBef>
              <a:spcAft>
                <a:spcPts val="0"/>
              </a:spcAft>
              <a:buClr>
                <a:schemeClr val="accent5"/>
              </a:buClr>
              <a:buSzPts val="6000"/>
              <a:buFont typeface="Caveat"/>
              <a:buNone/>
              <a:defRPr>
                <a:solidFill>
                  <a:schemeClr val="accent5"/>
                </a:solidFill>
              </a:defRPr>
            </a:lvl4pPr>
            <a:lvl5pPr lvl="4">
              <a:spcBef>
                <a:spcPts val="0"/>
              </a:spcBef>
              <a:spcAft>
                <a:spcPts val="0"/>
              </a:spcAft>
              <a:buClr>
                <a:schemeClr val="accent5"/>
              </a:buClr>
              <a:buSzPts val="6000"/>
              <a:buFont typeface="Caveat"/>
              <a:buNone/>
              <a:defRPr>
                <a:solidFill>
                  <a:schemeClr val="accent5"/>
                </a:solidFill>
              </a:defRPr>
            </a:lvl5pPr>
            <a:lvl6pPr lvl="5">
              <a:spcBef>
                <a:spcPts val="0"/>
              </a:spcBef>
              <a:spcAft>
                <a:spcPts val="0"/>
              </a:spcAft>
              <a:buClr>
                <a:schemeClr val="accent5"/>
              </a:buClr>
              <a:buSzPts val="6000"/>
              <a:buFont typeface="Caveat"/>
              <a:buNone/>
              <a:defRPr>
                <a:solidFill>
                  <a:schemeClr val="accent5"/>
                </a:solidFill>
              </a:defRPr>
            </a:lvl6pPr>
            <a:lvl7pPr lvl="6">
              <a:spcBef>
                <a:spcPts val="0"/>
              </a:spcBef>
              <a:spcAft>
                <a:spcPts val="0"/>
              </a:spcAft>
              <a:buClr>
                <a:schemeClr val="accent5"/>
              </a:buClr>
              <a:buSzPts val="6000"/>
              <a:buFont typeface="Caveat"/>
              <a:buNone/>
              <a:defRPr>
                <a:solidFill>
                  <a:schemeClr val="accent5"/>
                </a:solidFill>
              </a:defRPr>
            </a:lvl7pPr>
            <a:lvl8pPr lvl="7">
              <a:spcBef>
                <a:spcPts val="0"/>
              </a:spcBef>
              <a:spcAft>
                <a:spcPts val="0"/>
              </a:spcAft>
              <a:buClr>
                <a:schemeClr val="accent5"/>
              </a:buClr>
              <a:buSzPts val="6000"/>
              <a:buFont typeface="Caveat"/>
              <a:buNone/>
              <a:defRPr>
                <a:solidFill>
                  <a:schemeClr val="accent5"/>
                </a:solidFill>
              </a:defRPr>
            </a:lvl8pPr>
            <a:lvl9pPr lvl="8">
              <a:spcBef>
                <a:spcPts val="0"/>
              </a:spcBef>
              <a:spcAft>
                <a:spcPts val="0"/>
              </a:spcAft>
              <a:buClr>
                <a:schemeClr val="accent5"/>
              </a:buClr>
              <a:buSzPts val="6000"/>
              <a:buFont typeface="Caveat"/>
              <a:buNone/>
              <a:defRPr>
                <a:solidFill>
                  <a:schemeClr val="accent5"/>
                </a:solidFill>
              </a:defRPr>
            </a:lvl9pPr>
          </a:lstStyle>
          <a:p>
            <a:endParaRPr/>
          </a:p>
        </p:txBody>
      </p:sp>
      <p:sp>
        <p:nvSpPr>
          <p:cNvPr id="762" name="Google Shape;762;p51"/>
          <p:cNvSpPr>
            <a:spLocks noGrp="1"/>
          </p:cNvSpPr>
          <p:nvPr>
            <p:ph type="pic" idx="2"/>
          </p:nvPr>
        </p:nvSpPr>
        <p:spPr>
          <a:xfrm>
            <a:off x="390800" y="1273375"/>
            <a:ext cx="2251800" cy="1131600"/>
          </a:xfrm>
          <a:prstGeom prst="roundRect">
            <a:avLst>
              <a:gd name="adj" fmla="val 10672"/>
            </a:avLst>
          </a:prstGeom>
          <a:noFill/>
          <a:ln>
            <a:noFill/>
          </a:ln>
        </p:spPr>
      </p:sp>
      <p:sp>
        <p:nvSpPr>
          <p:cNvPr id="763" name="Google Shape;763;p51"/>
          <p:cNvSpPr>
            <a:spLocks noGrp="1"/>
          </p:cNvSpPr>
          <p:nvPr>
            <p:ph type="pic" idx="3"/>
          </p:nvPr>
        </p:nvSpPr>
        <p:spPr>
          <a:xfrm>
            <a:off x="390800" y="2522600"/>
            <a:ext cx="2251800" cy="1131600"/>
          </a:xfrm>
          <a:prstGeom prst="roundRect">
            <a:avLst>
              <a:gd name="adj" fmla="val 10672"/>
            </a:avLst>
          </a:prstGeom>
          <a:noFill/>
          <a:ln>
            <a:noFill/>
          </a:ln>
        </p:spPr>
      </p:sp>
      <p:sp>
        <p:nvSpPr>
          <p:cNvPr id="764" name="Google Shape;764;p51"/>
          <p:cNvSpPr>
            <a:spLocks noGrp="1"/>
          </p:cNvSpPr>
          <p:nvPr>
            <p:ph type="pic" idx="4"/>
          </p:nvPr>
        </p:nvSpPr>
        <p:spPr>
          <a:xfrm>
            <a:off x="390800" y="3771825"/>
            <a:ext cx="2251800" cy="1131600"/>
          </a:xfrm>
          <a:prstGeom prst="roundRect">
            <a:avLst>
              <a:gd name="adj" fmla="val 10672"/>
            </a:avLst>
          </a:prstGeom>
          <a:noFill/>
          <a:ln>
            <a:noFill/>
          </a:ln>
        </p:spPr>
      </p:sp>
      <p:sp>
        <p:nvSpPr>
          <p:cNvPr id="765" name="Google Shape;765;p51"/>
          <p:cNvSpPr>
            <a:spLocks noGrp="1"/>
          </p:cNvSpPr>
          <p:nvPr>
            <p:ph type="pic" idx="5"/>
          </p:nvPr>
        </p:nvSpPr>
        <p:spPr>
          <a:xfrm>
            <a:off x="3446150" y="1273375"/>
            <a:ext cx="2251800" cy="1131600"/>
          </a:xfrm>
          <a:prstGeom prst="roundRect">
            <a:avLst>
              <a:gd name="adj" fmla="val 10672"/>
            </a:avLst>
          </a:prstGeom>
          <a:noFill/>
          <a:ln>
            <a:noFill/>
          </a:ln>
        </p:spPr>
      </p:sp>
      <p:sp>
        <p:nvSpPr>
          <p:cNvPr id="766" name="Google Shape;766;p51"/>
          <p:cNvSpPr>
            <a:spLocks noGrp="1"/>
          </p:cNvSpPr>
          <p:nvPr>
            <p:ph type="pic" idx="6"/>
          </p:nvPr>
        </p:nvSpPr>
        <p:spPr>
          <a:xfrm>
            <a:off x="3446150" y="2522600"/>
            <a:ext cx="2251800" cy="1131600"/>
          </a:xfrm>
          <a:prstGeom prst="roundRect">
            <a:avLst>
              <a:gd name="adj" fmla="val 10672"/>
            </a:avLst>
          </a:prstGeom>
          <a:noFill/>
          <a:ln>
            <a:noFill/>
          </a:ln>
        </p:spPr>
      </p:sp>
      <p:sp>
        <p:nvSpPr>
          <p:cNvPr id="767" name="Google Shape;767;p51"/>
          <p:cNvSpPr>
            <a:spLocks noGrp="1"/>
          </p:cNvSpPr>
          <p:nvPr>
            <p:ph type="pic" idx="7"/>
          </p:nvPr>
        </p:nvSpPr>
        <p:spPr>
          <a:xfrm>
            <a:off x="3446150" y="3771825"/>
            <a:ext cx="2251800" cy="1131600"/>
          </a:xfrm>
          <a:prstGeom prst="roundRect">
            <a:avLst>
              <a:gd name="adj" fmla="val 10672"/>
            </a:avLst>
          </a:prstGeom>
          <a:noFill/>
          <a:ln>
            <a:noFill/>
          </a:ln>
        </p:spPr>
      </p:sp>
      <p:sp>
        <p:nvSpPr>
          <p:cNvPr id="768" name="Google Shape;768;p51"/>
          <p:cNvSpPr>
            <a:spLocks noGrp="1"/>
          </p:cNvSpPr>
          <p:nvPr>
            <p:ph type="pic" idx="8"/>
          </p:nvPr>
        </p:nvSpPr>
        <p:spPr>
          <a:xfrm>
            <a:off x="6501500" y="1273375"/>
            <a:ext cx="2251800" cy="1131600"/>
          </a:xfrm>
          <a:prstGeom prst="roundRect">
            <a:avLst>
              <a:gd name="adj" fmla="val 10672"/>
            </a:avLst>
          </a:prstGeom>
          <a:noFill/>
          <a:ln>
            <a:noFill/>
          </a:ln>
        </p:spPr>
      </p:sp>
      <p:sp>
        <p:nvSpPr>
          <p:cNvPr id="769" name="Google Shape;769;p51"/>
          <p:cNvSpPr>
            <a:spLocks noGrp="1"/>
          </p:cNvSpPr>
          <p:nvPr>
            <p:ph type="pic" idx="9"/>
          </p:nvPr>
        </p:nvSpPr>
        <p:spPr>
          <a:xfrm>
            <a:off x="6501500" y="2522600"/>
            <a:ext cx="2251800" cy="1131600"/>
          </a:xfrm>
          <a:prstGeom prst="roundRect">
            <a:avLst>
              <a:gd name="adj" fmla="val 10672"/>
            </a:avLst>
          </a:prstGeom>
          <a:noFill/>
          <a:ln>
            <a:noFill/>
          </a:ln>
        </p:spPr>
      </p:sp>
      <p:sp>
        <p:nvSpPr>
          <p:cNvPr id="770" name="Google Shape;770;p51"/>
          <p:cNvSpPr>
            <a:spLocks noGrp="1"/>
          </p:cNvSpPr>
          <p:nvPr>
            <p:ph type="pic" idx="13"/>
          </p:nvPr>
        </p:nvSpPr>
        <p:spPr>
          <a:xfrm>
            <a:off x="6501500" y="3771825"/>
            <a:ext cx="2251800" cy="1131600"/>
          </a:xfrm>
          <a:prstGeom prst="roundRect">
            <a:avLst>
              <a:gd name="adj" fmla="val 10672"/>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653375" y="4829350"/>
            <a:ext cx="490500" cy="3117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IBM Plex Mono"/>
                <a:ea typeface="IBM Plex Mono"/>
                <a:cs typeface="IBM Plex Mono"/>
                <a:sym typeface="IBM Plex Mono"/>
              </a:defRPr>
            </a:lvl1pPr>
            <a:lvl2pPr lvl="1" algn="ctr">
              <a:buNone/>
              <a:defRPr sz="800">
                <a:solidFill>
                  <a:schemeClr val="lt1"/>
                </a:solidFill>
                <a:latin typeface="IBM Plex Mono"/>
                <a:ea typeface="IBM Plex Mono"/>
                <a:cs typeface="IBM Plex Mono"/>
                <a:sym typeface="IBM Plex Mono"/>
              </a:defRPr>
            </a:lvl2pPr>
            <a:lvl3pPr lvl="2" algn="ctr">
              <a:buNone/>
              <a:defRPr sz="800">
                <a:solidFill>
                  <a:schemeClr val="lt1"/>
                </a:solidFill>
                <a:latin typeface="IBM Plex Mono"/>
                <a:ea typeface="IBM Plex Mono"/>
                <a:cs typeface="IBM Plex Mono"/>
                <a:sym typeface="IBM Plex Mono"/>
              </a:defRPr>
            </a:lvl3pPr>
            <a:lvl4pPr lvl="3" algn="ctr">
              <a:buNone/>
              <a:defRPr sz="800">
                <a:solidFill>
                  <a:schemeClr val="lt1"/>
                </a:solidFill>
                <a:latin typeface="IBM Plex Mono"/>
                <a:ea typeface="IBM Plex Mono"/>
                <a:cs typeface="IBM Plex Mono"/>
                <a:sym typeface="IBM Plex Mono"/>
              </a:defRPr>
            </a:lvl4pPr>
            <a:lvl5pPr lvl="4" algn="ctr">
              <a:buNone/>
              <a:defRPr sz="800">
                <a:solidFill>
                  <a:schemeClr val="lt1"/>
                </a:solidFill>
                <a:latin typeface="IBM Plex Mono"/>
                <a:ea typeface="IBM Plex Mono"/>
                <a:cs typeface="IBM Plex Mono"/>
                <a:sym typeface="IBM Plex Mono"/>
              </a:defRPr>
            </a:lvl5pPr>
            <a:lvl6pPr lvl="5" algn="ctr">
              <a:buNone/>
              <a:defRPr sz="800">
                <a:solidFill>
                  <a:schemeClr val="lt1"/>
                </a:solidFill>
                <a:latin typeface="IBM Plex Mono"/>
                <a:ea typeface="IBM Plex Mono"/>
                <a:cs typeface="IBM Plex Mono"/>
                <a:sym typeface="IBM Plex Mono"/>
              </a:defRPr>
            </a:lvl6pPr>
            <a:lvl7pPr lvl="6" algn="ctr">
              <a:buNone/>
              <a:defRPr sz="800">
                <a:solidFill>
                  <a:schemeClr val="lt1"/>
                </a:solidFill>
                <a:latin typeface="IBM Plex Mono"/>
                <a:ea typeface="IBM Plex Mono"/>
                <a:cs typeface="IBM Plex Mono"/>
                <a:sym typeface="IBM Plex Mono"/>
              </a:defRPr>
            </a:lvl7pPr>
            <a:lvl8pPr lvl="7" algn="ctr">
              <a:buNone/>
              <a:defRPr sz="800">
                <a:solidFill>
                  <a:schemeClr val="lt1"/>
                </a:solidFill>
                <a:latin typeface="IBM Plex Mono"/>
                <a:ea typeface="IBM Plex Mono"/>
                <a:cs typeface="IBM Plex Mono"/>
                <a:sym typeface="IBM Plex Mono"/>
              </a:defRPr>
            </a:lvl8pPr>
            <a:lvl9pPr lvl="8" algn="ctr">
              <a:buNone/>
              <a:defRPr sz="800">
                <a:solidFill>
                  <a:schemeClr val="lt1"/>
                </a:solidFill>
                <a:latin typeface="IBM Plex Mono"/>
                <a:ea typeface="IBM Plex Mono"/>
                <a:cs typeface="IBM Plex Mono"/>
                <a:sym typeface="IBM Plex Mono"/>
              </a:defRPr>
            </a:lvl9pPr>
          </a:lstStyle>
          <a:p>
            <a:pPr marL="0" lvl="0" indent="0" algn="ctr"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title"/>
          </p:nvPr>
        </p:nvSpPr>
        <p:spPr>
          <a:xfrm>
            <a:off x="229050" y="228600"/>
            <a:ext cx="8685900" cy="1018500"/>
          </a:xfrm>
          <a:prstGeom prst="rect">
            <a:avLst/>
          </a:prstGeom>
          <a:noFill/>
          <a:ln>
            <a:noFill/>
          </a:ln>
        </p:spPr>
        <p:txBody>
          <a:bodyPr spcFirstLastPara="1" wrap="square" lIns="91425" tIns="91425" rIns="91425" bIns="91425" anchor="t" anchorCtr="0">
            <a:noAutofit/>
          </a:bodyPr>
          <a:lstStyle>
            <a:lvl1pPr lvl="0">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1pPr>
            <a:lvl2pPr lvl="1">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2pPr>
            <a:lvl3pPr lvl="2">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3pPr>
            <a:lvl4pPr lvl="3">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4pPr>
            <a:lvl5pPr lvl="4">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5pPr>
            <a:lvl6pPr lvl="5">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6pPr>
            <a:lvl7pPr lvl="6">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7pPr>
            <a:lvl8pPr lvl="7">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8pPr>
            <a:lvl9pPr lvl="8">
              <a:lnSpc>
                <a:spcPct val="70000"/>
              </a:lnSpc>
              <a:spcBef>
                <a:spcPts val="0"/>
              </a:spcBef>
              <a:spcAft>
                <a:spcPts val="0"/>
              </a:spcAft>
              <a:buClr>
                <a:schemeClr val="lt2"/>
              </a:buClr>
              <a:buSzPts val="6000"/>
              <a:buFont typeface="Caveat"/>
              <a:buNone/>
              <a:defRPr sz="6000">
                <a:solidFill>
                  <a:schemeClr val="lt2"/>
                </a:solidFill>
                <a:latin typeface="Caveat"/>
                <a:ea typeface="Caveat"/>
                <a:cs typeface="Caveat"/>
                <a:sym typeface="Caveat"/>
              </a:defRPr>
            </a:lvl9pPr>
          </a:lstStyle>
          <a:p>
            <a:endParaRPr/>
          </a:p>
        </p:txBody>
      </p:sp>
      <p:sp>
        <p:nvSpPr>
          <p:cNvPr id="53" name="Google Shape;53;p13"/>
          <p:cNvSpPr txBox="1">
            <a:spLocks noGrp="1"/>
          </p:cNvSpPr>
          <p:nvPr>
            <p:ph type="body" idx="1"/>
          </p:nvPr>
        </p:nvSpPr>
        <p:spPr>
          <a:xfrm>
            <a:off x="280800" y="2705300"/>
            <a:ext cx="3906900" cy="1931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1pPr>
            <a:lvl2pPr marL="914400" lvl="1"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2pPr>
            <a:lvl3pPr marL="1371600" lvl="2"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3pPr>
            <a:lvl4pPr marL="1828800" lvl="3"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4pPr>
            <a:lvl5pPr marL="2286000" lvl="4"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5pPr>
            <a:lvl6pPr marL="2743200" lvl="5"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6pPr>
            <a:lvl7pPr marL="3200400" lvl="6"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7pPr>
            <a:lvl8pPr marL="3657600" lvl="7"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8pPr>
            <a:lvl9pPr marL="4114800" lvl="8" indent="-317500">
              <a:spcBef>
                <a:spcPts val="0"/>
              </a:spcBef>
              <a:spcAft>
                <a:spcPts val="0"/>
              </a:spcAft>
              <a:buClr>
                <a:schemeClr val="dk1"/>
              </a:buClr>
              <a:buSzPts val="1400"/>
              <a:buFont typeface="IBM Plex Mono"/>
              <a:buChar char="■"/>
              <a:defRPr>
                <a:solidFill>
                  <a:schemeClr val="dk1"/>
                </a:solidFill>
                <a:latin typeface="IBM Plex Mono"/>
                <a:ea typeface="IBM Plex Mono"/>
                <a:cs typeface="IBM Plex Mono"/>
                <a:sym typeface="IBM Plex Mon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comments" Target="../comments/comment2.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comments" Target="../comments/comment3.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comments" Target="../comments/commen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hyperlink" Target="https://www.moma.org/collection/works/78455"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comments" Target="../comments/comment5.xml"/><Relationship Id="rId5" Type="http://schemas.openxmlformats.org/officeDocument/2006/relationships/image" Target="../media/image25.png"/><Relationship Id="rId4" Type="http://schemas.openxmlformats.org/officeDocument/2006/relationships/hyperlink" Target="https://theoatmeal.com/comics/ai_a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nbcnews.com/tech/innovation/ai-chatgpt-court-law-legal-lawyer-self-represent-pro-se-attorney-rcna230401"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comments" Target="../comments/commen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9.jpg"/><Relationship Id="rId7"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13" Type="http://schemas.openxmlformats.org/officeDocument/2006/relationships/hyperlink" Target="https://www.scientificamerican.com/article/ais-climate-impact-goes-beyond-its-emissions/" TargetMode="External"/><Relationship Id="rId18" Type="http://schemas.openxmlformats.org/officeDocument/2006/relationships/hyperlink" Target="https://www.reuters.com/investigates/special-report/meta-ai-chatbot-guidelines/" TargetMode="External"/><Relationship Id="rId26" Type="http://schemas.openxmlformats.org/officeDocument/2006/relationships/hyperlink" Target="https://www.technologyreview.com/2025/07/01/1119486/ai-copyright-meta-anthropic/" TargetMode="External"/><Relationship Id="rId39" Type="http://schemas.openxmlformats.org/officeDocument/2006/relationships/hyperlink" Target="https://bsky.app/profile/wesbos.com/post/3lwp62osed22p" TargetMode="External"/><Relationship Id="rId21" Type="http://schemas.openxmlformats.org/officeDocument/2006/relationships/hyperlink" Target="https://www.theguardian.com/commentisfree/2025/aug/16/chatgpt-update-love-boyfriend" TargetMode="External"/><Relationship Id="rId34" Type="http://schemas.openxmlformats.org/officeDocument/2006/relationships/hyperlink" Target="https://www.newyorker.com/culture/open-questions/what-if-ai-doesnt-get-much-better-than-this" TargetMode="External"/><Relationship Id="rId42" Type="http://schemas.openxmlformats.org/officeDocument/2006/relationships/hyperlink" Target="https://www.cnbc.com/2025/09/07/ai-entry-level-jobs-hiring-careers.html" TargetMode="External"/><Relationship Id="rId47" Type="http://schemas.openxmlformats.org/officeDocument/2006/relationships/hyperlink" Target="https://www.nytimes.com/2025/06/21/business/dealbook/ai-job-applications.html?unlocked_article_code=1.qk8.R_Ko.EPd71bml7Gcn&amp;smid=url-share" TargetMode="External"/><Relationship Id="rId50" Type="http://schemas.openxmlformats.org/officeDocument/2006/relationships/hyperlink" Target="https://www.newyorker.com/tech/annals-of-technology/chatgpt-is-a-blurry-jpeg-of-the-web" TargetMode="External"/><Relationship Id="rId55" Type="http://schemas.openxmlformats.org/officeDocument/2006/relationships/hyperlink" Target="https://ispr.info/2025/07/21/ai-is-about-to-solve-loneliness-thats-a-problem/" TargetMode="External"/><Relationship Id="rId7" Type="http://schemas.openxmlformats.org/officeDocument/2006/relationships/image" Target="../media/image32.jpg"/><Relationship Id="rId2" Type="http://schemas.openxmlformats.org/officeDocument/2006/relationships/notesSlide" Target="../notesSlides/notesSlide35.xml"/><Relationship Id="rId16" Type="http://schemas.openxmlformats.org/officeDocument/2006/relationships/hyperlink" Target="https://locusmag.com/feature/commentary-cory-doctorow-reverse-centaurs/" TargetMode="External"/><Relationship Id="rId29" Type="http://schemas.openxmlformats.org/officeDocument/2006/relationships/hyperlink" Target="https://www.colincornaby.me/2025/08/in-the-future-all-food-will-be-cooked-in-a-microwave-and-if-you-cant-deal-with-that-then-you-need-to-get-out-of-the-kitchen/" TargetMode="External"/><Relationship Id="rId11" Type="http://schemas.openxmlformats.org/officeDocument/2006/relationships/hyperlink" Target="https://spectrum.ieee.org/ai-energy-use" TargetMode="External"/><Relationship Id="rId24" Type="http://schemas.openxmlformats.org/officeDocument/2006/relationships/hyperlink" Target="https://thecon.ai/" TargetMode="External"/><Relationship Id="rId32" Type="http://schemas.openxmlformats.org/officeDocument/2006/relationships/hyperlink" Target="https://www.theneuron.ai/explainer-articles/what-does-ai-actually-cost-in-2025-your-guide-on-how-to-find-the-best-value-api-vs-subs-vs-team-plans-and-more" TargetMode="External"/><Relationship Id="rId37" Type="http://schemas.openxmlformats.org/officeDocument/2006/relationships/hyperlink" Target="https://cacm.acm.org/news/the-impact-of-ai-on-computer-science-education/" TargetMode="External"/><Relationship Id="rId40" Type="http://schemas.openxmlformats.org/officeDocument/2006/relationships/hyperlink" Target="https://arstechnica.com/ai/2025/08/why-its-a-mistake-to-ask-chatbots-about-their-mistakes/" TargetMode="External"/><Relationship Id="rId45" Type="http://schemas.openxmlformats.org/officeDocument/2006/relationships/hyperlink" Target="https://davebarry.substack.com/p/death-by-ai" TargetMode="External"/><Relationship Id="rId53" Type="http://schemas.openxmlformats.org/officeDocument/2006/relationships/hyperlink" Target="https://arxiv.org/abs/2509.15122" TargetMode="External"/><Relationship Id="rId58" Type="http://schemas.openxmlformats.org/officeDocument/2006/relationships/hyperlink" Target="https://www.staysafeonline.org/articles/does-ai-take-your-data-ai-and-data-privacy" TargetMode="External"/><Relationship Id="rId5" Type="http://schemas.openxmlformats.org/officeDocument/2006/relationships/image" Target="../media/image30.jpg"/><Relationship Id="rId19" Type="http://schemas.openxmlformats.org/officeDocument/2006/relationships/hyperlink" Target="https://techcrunch.com/2025/08/18/crazy-conspiracist-and-unhinged-comedian-groks-ai-persona-prompts-exposed/" TargetMode="External"/><Relationship Id="rId4" Type="http://schemas.openxmlformats.org/officeDocument/2006/relationships/image" Target="../media/image2.jpg"/><Relationship Id="rId9" Type="http://schemas.openxmlformats.org/officeDocument/2006/relationships/hyperlink" Target="https://anthonymoser.github.io/writing/ai/haterdom/2025/08/26/i-am-an-ai-hater.html" TargetMode="External"/><Relationship Id="rId14" Type="http://schemas.openxmlformats.org/officeDocument/2006/relationships/hyperlink" Target="https://www.democracynow.org/2025/6/4/karen_hao_empire_of_ai" TargetMode="External"/><Relationship Id="rId22" Type="http://schemas.openxmlformats.org/officeDocument/2006/relationships/hyperlink" Target="https://www.readtpa.com/p/chatgpt-will-watch-you-die-when-deeply" TargetMode="External"/><Relationship Id="rId27" Type="http://schemas.openxmlformats.org/officeDocument/2006/relationships/hyperlink" Target="https://cacm.acm.org/opinion/does-using-in-copyright-works-as-training-data-infringe/" TargetMode="External"/><Relationship Id="rId30" Type="http://schemas.openxmlformats.org/officeDocument/2006/relationships/hyperlink" Target="https://www.wheresyoured.at/ai-is-a-money-trap/" TargetMode="External"/><Relationship Id="rId35" Type="http://schemas.openxmlformats.org/officeDocument/2006/relationships/hyperlink" Target="https://ifanyonebuildsit.com/" TargetMode="External"/><Relationship Id="rId43" Type="http://schemas.openxmlformats.org/officeDocument/2006/relationships/hyperlink" Target="https://aphyr.com/posts/389-the-future-of-forums-is-lies-i-guess" TargetMode="External"/><Relationship Id="rId48" Type="http://schemas.openxmlformats.org/officeDocument/2006/relationships/hyperlink" Target="https://www.npr.org/2025/10/03/nx-s1-5534959/are-ai-hiring-tools-any-good-this-journalist-found-widespread-bias-and-bugs" TargetMode="External"/><Relationship Id="rId56" Type="http://schemas.openxmlformats.org/officeDocument/2006/relationships/hyperlink" Target="https://natlawreview.com/article/dc-circuit-denies-copyright-ai-artwork-what-humans-have-and-artificial-intelligence" TargetMode="External"/><Relationship Id="rId8" Type="http://schemas.openxmlformats.org/officeDocument/2006/relationships/image" Target="../media/image33.jpg"/><Relationship Id="rId51" Type="http://schemas.openxmlformats.org/officeDocument/2006/relationships/hyperlink" Target="https://arstechnica.com/health/2025/09/ai-medical-tools-found-to-downplay-symptoms-of-women-ethnic-minorities/" TargetMode="External"/><Relationship Id="rId3" Type="http://schemas.openxmlformats.org/officeDocument/2006/relationships/image" Target="../media/image29.jpg"/><Relationship Id="rId12" Type="http://schemas.openxmlformats.org/officeDocument/2006/relationships/hyperlink" Target="https://theintercept.com/2025/10/08/trump-ai-alaska-national-park-ambler-road/" TargetMode="External"/><Relationship Id="rId17" Type="http://schemas.openxmlformats.org/officeDocument/2006/relationships/hyperlink" Target="https://en.wikipedia.org/wiki/Chatbot_psychosis" TargetMode="External"/><Relationship Id="rId25" Type="http://schemas.openxmlformats.org/officeDocument/2006/relationships/hyperlink" Target="https://hbr.org/2023/04/generative-ai-has-an-intellectual-property-problem" TargetMode="External"/><Relationship Id="rId33" Type="http://schemas.openxmlformats.org/officeDocument/2006/relationships/hyperlink" Target="https://www.wheresyoured.at/how-to-argue-with-an-ai-booster/" TargetMode="External"/><Relationship Id="rId38" Type="http://schemas.openxmlformats.org/officeDocument/2006/relationships/hyperlink" Target="https://www.bloodinthemachine.com/p/cognitive-scientists-and-ai-researchers?ref=organizingmythoughts.org" TargetMode="External"/><Relationship Id="rId46" Type="http://schemas.openxmlformats.org/officeDocument/2006/relationships/hyperlink" Target="https://www.linkedin.com/posts/srholleran_ai-dataengineering-cloudcomputing-activity-7378206319234813952-CthQ" TargetMode="External"/><Relationship Id="rId59" Type="http://schemas.openxmlformats.org/officeDocument/2006/relationships/hyperlink" Target="https://runtheprompts.com/resources/chatgpt-info/chatgpt-is-reporting-your-prompts-to-police/" TargetMode="External"/><Relationship Id="rId20" Type="http://schemas.openxmlformats.org/officeDocument/2006/relationships/hyperlink" Target="https://arstechnica.com/health/2025/08/after-using-chatgpt-man-swaps-his-salt-for-sodium-bromide-and-suffers-psychosis/" TargetMode="External"/><Relationship Id="rId41" Type="http://schemas.openxmlformats.org/officeDocument/2006/relationships/hyperlink" Target="https://www.nytimes.com/2025/10/10/opinion/ai-destruction-technology-future.html?unlocked_article_code=1.sU8.M5HN.gw4bOZnAJH3y&amp;smid=nytcore-android-share" TargetMode="External"/><Relationship Id="rId54" Type="http://schemas.openxmlformats.org/officeDocument/2006/relationships/hyperlink" Target="https://gizmodo.com/lonely-people-are-even-sadder-after-using-chatbots-research-finds-2000580344" TargetMode="External"/><Relationship Id="rId1" Type="http://schemas.openxmlformats.org/officeDocument/2006/relationships/slideLayout" Target="../slideLayouts/slideLayout28.xml"/><Relationship Id="rId6" Type="http://schemas.openxmlformats.org/officeDocument/2006/relationships/image" Target="../media/image31.jpg"/><Relationship Id="rId15" Type="http://schemas.openxmlformats.org/officeDocument/2006/relationships/hyperlink" Target="https://newsocialist.org.uk/transmissions/ai-the-new-aesthetics-of-fascism/" TargetMode="External"/><Relationship Id="rId23" Type="http://schemas.openxmlformats.org/officeDocument/2006/relationships/hyperlink" Target="https://ludic.mataroa.blog/blog/i-will-fucking-piledrive-you-if-you-mention-ai-again/" TargetMode="External"/><Relationship Id="rId28" Type="http://schemas.openxmlformats.org/officeDocument/2006/relationships/hyperlink" Target="https://www.fastcompany.com/91384078/nothing-about-ai-is-inevitable-historian-mar-hicks-on-rejecting-the-future-were-being-sold" TargetMode="External"/><Relationship Id="rId36" Type="http://schemas.openxmlformats.org/officeDocument/2006/relationships/hyperlink" Target="https://nmn.gl/blog/vibe-coding-gambling" TargetMode="External"/><Relationship Id="rId49" Type="http://schemas.openxmlformats.org/officeDocument/2006/relationships/hyperlink" Target="https://cacm.acm.org/opinion/how-generative-models-are-ruining-themselves/" TargetMode="External"/><Relationship Id="rId57" Type="http://schemas.openxmlformats.org/officeDocument/2006/relationships/hyperlink" Target="https://www.congress.gov/crs_external_products/LSB/PDF/LSB10922/LSB10922.8.pdf" TargetMode="External"/><Relationship Id="rId10" Type="http://schemas.openxmlformats.org/officeDocument/2006/relationships/hyperlink" Target="https://theoatmeal.com/comics/ai_art" TargetMode="External"/><Relationship Id="rId31" Type="http://schemas.openxmlformats.org/officeDocument/2006/relationships/hyperlink" Target="https://www.zdnet.com/article/its-official-all-your-office-apps-are-getting-ai-and-a-price-increase/" TargetMode="External"/><Relationship Id="rId44" Type="http://schemas.openxmlformats.org/officeDocument/2006/relationships/hyperlink" Target="https://arstechnica.com/ai/2025/09/science-journalists-find-chatgpt-is-bad-at-summarizing-scientific-papers/" TargetMode="External"/><Relationship Id="rId52" Type="http://schemas.openxmlformats.org/officeDocument/2006/relationships/hyperlink" Target="https://manyfesto.ai/" TargetMode="External"/><Relationship Id="rId60" Type="http://schemas.openxmlformats.org/officeDocument/2006/relationships/comments" Target="../comments/commen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comments" Target="../comments/comment8.xml"/><Relationship Id="rId5" Type="http://schemas.openxmlformats.org/officeDocument/2006/relationships/image" Target="../media/image37.jpg"/><Relationship Id="rId4" Type="http://schemas.openxmlformats.org/officeDocument/2006/relationships/hyperlink" Target="https://arxiv.org/abs/2409.0574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comments" Target="../comments/comment9.xml"/><Relationship Id="rId5" Type="http://schemas.openxmlformats.org/officeDocument/2006/relationships/image" Target="../media/image42.jpg"/><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comments" Target="../comments/comment11.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www.sierraclub.org/" TargetMode="External"/><Relationship Id="rId7" Type="http://schemas.openxmlformats.org/officeDocument/2006/relationships/comments" Target="../comments/comment14.xml"/><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39.jpg"/><Relationship Id="rId4" Type="http://schemas.openxmlformats.org/officeDocument/2006/relationships/hyperlink" Target="https://nars.narwhal.be/abou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2"/>
          <p:cNvSpPr txBox="1">
            <a:spLocks noGrp="1"/>
          </p:cNvSpPr>
          <p:nvPr>
            <p:ph type="title"/>
          </p:nvPr>
        </p:nvSpPr>
        <p:spPr>
          <a:xfrm>
            <a:off x="250503" y="801575"/>
            <a:ext cx="8643300" cy="13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Learning </a:t>
            </a:r>
            <a:endParaRPr/>
          </a:p>
        </p:txBody>
      </p:sp>
      <p:sp>
        <p:nvSpPr>
          <p:cNvPr id="776" name="Google Shape;776;p52"/>
          <p:cNvSpPr txBox="1">
            <a:spLocks noGrp="1"/>
          </p:cNvSpPr>
          <p:nvPr>
            <p:ph type="subTitle" idx="1"/>
          </p:nvPr>
        </p:nvSpPr>
        <p:spPr>
          <a:xfrm>
            <a:off x="1377400" y="2492075"/>
            <a:ext cx="6389400" cy="11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urier New"/>
                <a:ea typeface="Courier New"/>
                <a:cs typeface="Courier New"/>
                <a:sym typeface="Courier New"/>
              </a:rPr>
              <a:t>AI</a:t>
            </a:r>
            <a:endParaRPr>
              <a:latin typeface="Courier New"/>
              <a:ea typeface="Courier New"/>
              <a:cs typeface="Courier New"/>
              <a:sym typeface="Courier New"/>
            </a:endParaRPr>
          </a:p>
        </p:txBody>
      </p:sp>
      <p:sp>
        <p:nvSpPr>
          <p:cNvPr id="777" name="Google Shape;777;p52"/>
          <p:cNvSpPr/>
          <p:nvPr/>
        </p:nvSpPr>
        <p:spPr>
          <a:xfrm>
            <a:off x="305400" y="3624550"/>
            <a:ext cx="8689200" cy="5763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595959"/>
                </a:solidFill>
              </a:rPr>
              <a:t>Perspectives from a Computer and Learning Scientist</a:t>
            </a:r>
            <a:endParaRPr>
              <a:solidFill>
                <a:schemeClr val="dk1"/>
              </a:solidFill>
              <a:latin typeface="IBM Plex Mono"/>
              <a:ea typeface="IBM Plex Mono"/>
              <a:cs typeface="IBM Plex Mono"/>
              <a:sym typeface="IBM Plex Mono"/>
            </a:endParaRPr>
          </a:p>
        </p:txBody>
      </p:sp>
      <p:sp>
        <p:nvSpPr>
          <p:cNvPr id="778" name="Google Shape;778;p52"/>
          <p:cNvSpPr txBox="1">
            <a:spLocks noGrp="1"/>
          </p:cNvSpPr>
          <p:nvPr>
            <p:ph type="body" idx="4294967295"/>
          </p:nvPr>
        </p:nvSpPr>
        <p:spPr>
          <a:xfrm>
            <a:off x="138900" y="4638775"/>
            <a:ext cx="90222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Caroline D. Hardin </a:t>
            </a:r>
            <a:br>
              <a:rPr lang="en"/>
            </a:br>
            <a:r>
              <a:rPr lang="en" sz="900"/>
              <a:t>professor of CS and Science, Math and Technology Education at Western Washington University</a:t>
            </a:r>
            <a:endParaRPr sz="900"/>
          </a:p>
        </p:txBody>
      </p:sp>
      <p:sp>
        <p:nvSpPr>
          <p:cNvPr id="779" name="Google Shape;779;p52"/>
          <p:cNvSpPr txBox="1"/>
          <p:nvPr/>
        </p:nvSpPr>
        <p:spPr>
          <a:xfrm>
            <a:off x="4282075" y="2141375"/>
            <a:ext cx="477900" cy="35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&amp;</a:t>
            </a:r>
            <a:endParaRPr>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1"/>
          <p:cNvSpPr txBox="1">
            <a:spLocks noGrp="1"/>
          </p:cNvSpPr>
          <p:nvPr>
            <p:ph type="title"/>
          </p:nvPr>
        </p:nvSpPr>
        <p:spPr>
          <a:xfrm>
            <a:off x="250503" y="725375"/>
            <a:ext cx="8643300" cy="13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800">
                <a:solidFill>
                  <a:schemeClr val="accent2"/>
                </a:solidFill>
              </a:rPr>
              <a:t>Write a sentence starting with the word:</a:t>
            </a:r>
            <a:endParaRPr sz="6500">
              <a:solidFill>
                <a:schemeClr val="accent2"/>
              </a:solidFill>
            </a:endParaRPr>
          </a:p>
        </p:txBody>
      </p:sp>
      <p:sp>
        <p:nvSpPr>
          <p:cNvPr id="860" name="Google Shape;860;p61"/>
          <p:cNvSpPr/>
          <p:nvPr/>
        </p:nvSpPr>
        <p:spPr>
          <a:xfrm>
            <a:off x="3723550" y="3281600"/>
            <a:ext cx="1585800" cy="399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dk1"/>
                </a:solidFill>
                <a:latin typeface="IBM Plex Mono"/>
                <a:ea typeface="IBM Plex Mono"/>
                <a:cs typeface="IBM Plex Mono"/>
                <a:sym typeface="IBM Plex Mono"/>
              </a:rPr>
              <a:t>Math</a:t>
            </a:r>
            <a:endParaRPr sz="3200">
              <a:solidFill>
                <a:schemeClr val="dk1"/>
              </a:solidFill>
              <a:latin typeface="IBM Plex Mono"/>
              <a:ea typeface="IBM Plex Mono"/>
              <a:cs typeface="IBM Plex Mono"/>
              <a:sym typeface="IBM Plex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2"/>
          <p:cNvSpPr/>
          <p:nvPr/>
        </p:nvSpPr>
        <p:spPr>
          <a:xfrm>
            <a:off x="216175" y="824950"/>
            <a:ext cx="1717200" cy="28158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IBM Plex Mono"/>
                <a:ea typeface="IBM Plex Mono"/>
                <a:cs typeface="IBM Plex Mono"/>
                <a:sym typeface="IBM Plex Mono"/>
              </a:rPr>
              <a:t>Starting with Math, volunteers </a:t>
            </a:r>
            <a:endParaRPr sz="1700" b="1">
              <a:solidFill>
                <a:schemeClr val="dk1"/>
              </a:solidFill>
              <a:latin typeface="IBM Plex Mono"/>
              <a:ea typeface="IBM Plex Mono"/>
              <a:cs typeface="IBM Plex Mono"/>
              <a:sym typeface="IBM Plex Mono"/>
            </a:endParaRPr>
          </a:p>
          <a:p>
            <a:pPr marL="0" lvl="0" indent="0" algn="ctr" rtl="0">
              <a:spcBef>
                <a:spcPts val="0"/>
              </a:spcBef>
              <a:spcAft>
                <a:spcPts val="0"/>
              </a:spcAft>
              <a:buNone/>
            </a:pPr>
            <a:r>
              <a:rPr lang="en" sz="1700" b="1">
                <a:solidFill>
                  <a:schemeClr val="dk1"/>
                </a:solidFill>
                <a:latin typeface="IBM Plex Mono"/>
                <a:ea typeface="IBM Plex Mono"/>
                <a:cs typeface="IBM Plex Mono"/>
                <a:sym typeface="IBM Plex Mono"/>
              </a:rPr>
              <a:t>say their next word:</a:t>
            </a:r>
            <a:endParaRPr sz="1700" b="1">
              <a:solidFill>
                <a:schemeClr val="dk1"/>
              </a:solidFill>
              <a:latin typeface="IBM Plex Mono"/>
              <a:ea typeface="IBM Plex Mono"/>
              <a:cs typeface="IBM Plex Mono"/>
              <a:sym typeface="IBM Plex Mono"/>
            </a:endParaRPr>
          </a:p>
        </p:txBody>
      </p:sp>
      <p:sp>
        <p:nvSpPr>
          <p:cNvPr id="866" name="Google Shape;866;p62"/>
          <p:cNvSpPr txBox="1">
            <a:spLocks noGrp="1"/>
          </p:cNvSpPr>
          <p:nvPr>
            <p:ph type="subTitle" idx="5"/>
          </p:nvPr>
        </p:nvSpPr>
        <p:spPr>
          <a:xfrm>
            <a:off x="2655800" y="702100"/>
            <a:ext cx="17172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First word</a:t>
            </a:r>
            <a:endParaRPr/>
          </a:p>
        </p:txBody>
      </p:sp>
      <p:sp>
        <p:nvSpPr>
          <p:cNvPr id="867" name="Google Shape;867;p62"/>
          <p:cNvSpPr txBox="1">
            <a:spLocks noGrp="1"/>
          </p:cNvSpPr>
          <p:nvPr>
            <p:ph type="subTitle" idx="6"/>
          </p:nvPr>
        </p:nvSpPr>
        <p:spPr>
          <a:xfrm>
            <a:off x="4715775" y="702100"/>
            <a:ext cx="20328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Second word</a:t>
            </a:r>
            <a:endParaRPr/>
          </a:p>
        </p:txBody>
      </p:sp>
      <p:sp>
        <p:nvSpPr>
          <p:cNvPr id="868" name="Google Shape;868;p62"/>
          <p:cNvSpPr txBox="1">
            <a:spLocks noGrp="1"/>
          </p:cNvSpPr>
          <p:nvPr>
            <p:ph type="subTitle" idx="7"/>
          </p:nvPr>
        </p:nvSpPr>
        <p:spPr>
          <a:xfrm>
            <a:off x="6991150" y="702100"/>
            <a:ext cx="15810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Third word</a:t>
            </a:r>
            <a:endParaRPr/>
          </a:p>
        </p:txBody>
      </p:sp>
      <p:sp>
        <p:nvSpPr>
          <p:cNvPr id="869" name="Google Shape;869;p62"/>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870" name="Google Shape;870;p62"/>
          <p:cNvSpPr txBox="1"/>
          <p:nvPr/>
        </p:nvSpPr>
        <p:spPr>
          <a:xfrm>
            <a:off x="2771425" y="1403175"/>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Math </a:t>
            </a:r>
            <a:endParaRPr sz="1100">
              <a:solidFill>
                <a:schemeClr val="dk1"/>
              </a:solidFill>
              <a:latin typeface="IBM Plex Mono"/>
              <a:ea typeface="IBM Plex Mono"/>
              <a:cs typeface="IBM Plex Mono"/>
              <a:sym typeface="IBM Plex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63"/>
          <p:cNvSpPr/>
          <p:nvPr/>
        </p:nvSpPr>
        <p:spPr>
          <a:xfrm>
            <a:off x="216175" y="824950"/>
            <a:ext cx="1470900" cy="1794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IBM Plex Mono"/>
                <a:ea typeface="IBM Plex Mono"/>
                <a:cs typeface="IBM Plex Mono"/>
                <a:sym typeface="IBM Plex Mono"/>
              </a:rPr>
              <a:t>How many of you had these next words?</a:t>
            </a:r>
            <a:endParaRPr sz="1700" b="1">
              <a:solidFill>
                <a:schemeClr val="dk1"/>
              </a:solidFill>
              <a:latin typeface="IBM Plex Mono"/>
              <a:ea typeface="IBM Plex Mono"/>
              <a:cs typeface="IBM Plex Mono"/>
              <a:sym typeface="IBM Plex Mono"/>
            </a:endParaRPr>
          </a:p>
        </p:txBody>
      </p:sp>
      <p:sp>
        <p:nvSpPr>
          <p:cNvPr id="876" name="Google Shape;876;p63"/>
          <p:cNvSpPr txBox="1">
            <a:spLocks noGrp="1"/>
          </p:cNvSpPr>
          <p:nvPr>
            <p:ph type="subTitle" idx="5"/>
          </p:nvPr>
        </p:nvSpPr>
        <p:spPr>
          <a:xfrm>
            <a:off x="2655800" y="702100"/>
            <a:ext cx="17172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First word</a:t>
            </a:r>
            <a:endParaRPr/>
          </a:p>
        </p:txBody>
      </p:sp>
      <p:sp>
        <p:nvSpPr>
          <p:cNvPr id="877" name="Google Shape;877;p63"/>
          <p:cNvSpPr txBox="1">
            <a:spLocks noGrp="1"/>
          </p:cNvSpPr>
          <p:nvPr>
            <p:ph type="subTitle" idx="6"/>
          </p:nvPr>
        </p:nvSpPr>
        <p:spPr>
          <a:xfrm>
            <a:off x="4715775" y="702100"/>
            <a:ext cx="20328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Second word</a:t>
            </a:r>
            <a:endParaRPr/>
          </a:p>
        </p:txBody>
      </p:sp>
      <p:sp>
        <p:nvSpPr>
          <p:cNvPr id="878" name="Google Shape;878;p63"/>
          <p:cNvSpPr txBox="1">
            <a:spLocks noGrp="1"/>
          </p:cNvSpPr>
          <p:nvPr>
            <p:ph type="subTitle" idx="7"/>
          </p:nvPr>
        </p:nvSpPr>
        <p:spPr>
          <a:xfrm>
            <a:off x="6991150" y="702100"/>
            <a:ext cx="15810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Third word</a:t>
            </a:r>
            <a:endParaRPr/>
          </a:p>
        </p:txBody>
      </p:sp>
      <p:sp>
        <p:nvSpPr>
          <p:cNvPr id="879" name="Google Shape;879;p63"/>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880" name="Google Shape;880;p63"/>
          <p:cNvSpPr txBox="1"/>
          <p:nvPr/>
        </p:nvSpPr>
        <p:spPr>
          <a:xfrm>
            <a:off x="2771425" y="1403175"/>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Math </a:t>
            </a:r>
            <a:endParaRPr sz="1100">
              <a:solidFill>
                <a:schemeClr val="dk1"/>
              </a:solidFill>
              <a:latin typeface="IBM Plex Mono"/>
              <a:ea typeface="IBM Plex Mono"/>
              <a:cs typeface="IBM Plex Mono"/>
              <a:sym typeface="IBM Plex Mono"/>
            </a:endParaRPr>
          </a:p>
        </p:txBody>
      </p:sp>
      <p:sp>
        <p:nvSpPr>
          <p:cNvPr id="881" name="Google Shape;881;p63"/>
          <p:cNvSpPr txBox="1"/>
          <p:nvPr/>
        </p:nvSpPr>
        <p:spPr>
          <a:xfrm>
            <a:off x="4953675" y="1403175"/>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b="1">
                <a:solidFill>
                  <a:schemeClr val="dk1"/>
                </a:solidFill>
                <a:latin typeface="IBM Plex Mono"/>
                <a:ea typeface="IBM Plex Mono"/>
                <a:cs typeface="IBM Plex Mono"/>
                <a:sym typeface="IBM Plex Mono"/>
              </a:rPr>
              <a:t>Is 80%</a:t>
            </a:r>
            <a:endParaRPr sz="1100" b="1">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Can 7%</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Involves 2%</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Requires 1%</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Has 1%</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a:t>
            </a:r>
            <a:endParaRPr sz="1100">
              <a:solidFill>
                <a:schemeClr val="dk1"/>
              </a:solidFill>
              <a:latin typeface="IBM Plex Mono"/>
              <a:ea typeface="IBM Plex Mono"/>
              <a:cs typeface="IBM Plex Mono"/>
              <a:sym typeface="IBM Plex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64"/>
          <p:cNvSpPr/>
          <p:nvPr/>
        </p:nvSpPr>
        <p:spPr>
          <a:xfrm>
            <a:off x="216175" y="1095650"/>
            <a:ext cx="2097000" cy="28983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IBM Plex Mono"/>
                <a:ea typeface="IBM Plex Mono"/>
                <a:cs typeface="IBM Plex Mono"/>
                <a:sym typeface="IBM Plex Mono"/>
              </a:rPr>
              <a:t>And for those who had ‘Math is’ how many had these third words?</a:t>
            </a:r>
            <a:endParaRPr sz="1700" b="1">
              <a:solidFill>
                <a:schemeClr val="dk1"/>
              </a:solidFill>
              <a:latin typeface="IBM Plex Mono"/>
              <a:ea typeface="IBM Plex Mono"/>
              <a:cs typeface="IBM Plex Mono"/>
              <a:sym typeface="IBM Plex Mono"/>
            </a:endParaRPr>
          </a:p>
        </p:txBody>
      </p:sp>
      <p:sp>
        <p:nvSpPr>
          <p:cNvPr id="887" name="Google Shape;887;p64"/>
          <p:cNvSpPr txBox="1">
            <a:spLocks noGrp="1"/>
          </p:cNvSpPr>
          <p:nvPr>
            <p:ph type="subTitle" idx="5"/>
          </p:nvPr>
        </p:nvSpPr>
        <p:spPr>
          <a:xfrm>
            <a:off x="2655800" y="702100"/>
            <a:ext cx="17172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First word</a:t>
            </a:r>
            <a:endParaRPr/>
          </a:p>
        </p:txBody>
      </p:sp>
      <p:sp>
        <p:nvSpPr>
          <p:cNvPr id="888" name="Google Shape;888;p64"/>
          <p:cNvSpPr txBox="1">
            <a:spLocks noGrp="1"/>
          </p:cNvSpPr>
          <p:nvPr>
            <p:ph type="subTitle" idx="6"/>
          </p:nvPr>
        </p:nvSpPr>
        <p:spPr>
          <a:xfrm>
            <a:off x="4715775" y="702100"/>
            <a:ext cx="20328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Second word</a:t>
            </a:r>
            <a:endParaRPr/>
          </a:p>
        </p:txBody>
      </p:sp>
      <p:sp>
        <p:nvSpPr>
          <p:cNvPr id="889" name="Google Shape;889;p64"/>
          <p:cNvSpPr txBox="1">
            <a:spLocks noGrp="1"/>
          </p:cNvSpPr>
          <p:nvPr>
            <p:ph type="subTitle" idx="7"/>
          </p:nvPr>
        </p:nvSpPr>
        <p:spPr>
          <a:xfrm>
            <a:off x="6991150" y="702100"/>
            <a:ext cx="1581000" cy="645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a:t>Third word</a:t>
            </a:r>
            <a:endParaRPr/>
          </a:p>
        </p:txBody>
      </p:sp>
      <p:sp>
        <p:nvSpPr>
          <p:cNvPr id="890" name="Google Shape;890;p64"/>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891" name="Google Shape;891;p64"/>
          <p:cNvSpPr txBox="1"/>
          <p:nvPr/>
        </p:nvSpPr>
        <p:spPr>
          <a:xfrm>
            <a:off x="2771425" y="1403175"/>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Math </a:t>
            </a:r>
            <a:endParaRPr sz="1100">
              <a:solidFill>
                <a:schemeClr val="dk1"/>
              </a:solidFill>
              <a:latin typeface="IBM Plex Mono"/>
              <a:ea typeface="IBM Plex Mono"/>
              <a:cs typeface="IBM Plex Mono"/>
              <a:sym typeface="IBM Plex Mono"/>
            </a:endParaRPr>
          </a:p>
        </p:txBody>
      </p:sp>
      <p:sp>
        <p:nvSpPr>
          <p:cNvPr id="892" name="Google Shape;892;p64"/>
          <p:cNvSpPr txBox="1"/>
          <p:nvPr/>
        </p:nvSpPr>
        <p:spPr>
          <a:xfrm>
            <a:off x="4953675" y="1403175"/>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b="1">
                <a:solidFill>
                  <a:schemeClr val="dk1"/>
                </a:solidFill>
                <a:latin typeface="IBM Plex Mono"/>
                <a:ea typeface="IBM Plex Mono"/>
                <a:cs typeface="IBM Plex Mono"/>
                <a:sym typeface="IBM Plex Mono"/>
              </a:rPr>
              <a:t>Is 80%</a:t>
            </a:r>
            <a:endParaRPr sz="1100" b="1">
              <a:solidFill>
                <a:schemeClr val="dk1"/>
              </a:solidFill>
              <a:latin typeface="IBM Plex Mono"/>
              <a:ea typeface="IBM Plex Mono"/>
              <a:cs typeface="IBM Plex Mono"/>
              <a:sym typeface="IBM Plex Mono"/>
            </a:endParaRPr>
          </a:p>
          <a:p>
            <a:pPr marL="457200" lvl="0" indent="0" algn="l" rtl="0">
              <a:lnSpc>
                <a:spcPct val="200000"/>
              </a:lnSpc>
              <a:spcBef>
                <a:spcPts val="0"/>
              </a:spcBef>
              <a:spcAft>
                <a:spcPts val="0"/>
              </a:spcAft>
              <a:buNone/>
            </a:pPr>
            <a:endParaRPr sz="1100">
              <a:solidFill>
                <a:schemeClr val="dk1"/>
              </a:solidFill>
              <a:latin typeface="IBM Plex Mono"/>
              <a:ea typeface="IBM Plex Mono"/>
              <a:cs typeface="IBM Plex Mono"/>
              <a:sym typeface="IBM Plex Mono"/>
            </a:endParaRPr>
          </a:p>
        </p:txBody>
      </p:sp>
      <p:sp>
        <p:nvSpPr>
          <p:cNvPr id="893" name="Google Shape;893;p64"/>
          <p:cNvSpPr txBox="1"/>
          <p:nvPr/>
        </p:nvSpPr>
        <p:spPr>
          <a:xfrm>
            <a:off x="7135925" y="1403163"/>
            <a:ext cx="1794900" cy="3298200"/>
          </a:xfrm>
          <a:prstGeom prst="rect">
            <a:avLst/>
          </a:prstGeom>
          <a:noFill/>
          <a:ln>
            <a:noFill/>
          </a:ln>
        </p:spPr>
        <p:txBody>
          <a:bodyPr spcFirstLastPara="1" wrap="square" lIns="0" tIns="91425" rIns="0" bIns="0" anchor="t" anchorCtr="0">
            <a:noAutofit/>
          </a:bodyPr>
          <a:lstStyle/>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A 20%</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The 12%</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Not 10%</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Often 8%</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Hard / difficult 8%</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Fun 4%</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One 4%</a:t>
            </a:r>
            <a:endParaRPr sz="1100">
              <a:solidFill>
                <a:schemeClr val="dk1"/>
              </a:solidFill>
              <a:latin typeface="IBM Plex Mono"/>
              <a:ea typeface="IBM Plex Mono"/>
              <a:cs typeface="IBM Plex Mono"/>
              <a:sym typeface="IBM Plex Mono"/>
            </a:endParaRPr>
          </a:p>
          <a:p>
            <a:pPr marL="137160" lvl="0" indent="-161290" algn="l" rtl="0">
              <a:lnSpc>
                <a:spcPct val="200000"/>
              </a:lnSpc>
              <a:spcBef>
                <a:spcPts val="0"/>
              </a:spcBef>
              <a:spcAft>
                <a:spcPts val="0"/>
              </a:spcAft>
              <a:buClr>
                <a:schemeClr val="dk1"/>
              </a:buClr>
              <a:buSzPts val="1100"/>
              <a:buFont typeface="IBM Plex Mono"/>
              <a:buChar char="●"/>
            </a:pPr>
            <a:r>
              <a:rPr lang="en" sz="1100">
                <a:solidFill>
                  <a:schemeClr val="dk1"/>
                </a:solidFill>
                <a:latin typeface="IBM Plex Mono"/>
                <a:ea typeface="IBM Plex Mono"/>
                <a:cs typeface="IBM Plex Mono"/>
                <a:sym typeface="IBM Plex Mono"/>
              </a:rPr>
              <a:t>etc…</a:t>
            </a:r>
            <a:endParaRPr sz="1100">
              <a:solidFill>
                <a:schemeClr val="dk1"/>
              </a:solidFill>
              <a:latin typeface="IBM Plex Mono"/>
              <a:ea typeface="IBM Plex Mono"/>
              <a:cs typeface="IBM Plex Mono"/>
              <a:sym typeface="IBM Plex Mon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65"/>
          <p:cNvSpPr txBox="1">
            <a:spLocks noGrp="1"/>
          </p:cNvSpPr>
          <p:nvPr>
            <p:ph type="title"/>
          </p:nvPr>
        </p:nvSpPr>
        <p:spPr>
          <a:xfrm>
            <a:off x="572050" y="39850"/>
            <a:ext cx="8668800" cy="3048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6600">
                <a:solidFill>
                  <a:schemeClr val="accent2"/>
                </a:solidFill>
              </a:rPr>
              <a:t>LLM example: Gemini says</a:t>
            </a:r>
            <a:endParaRPr sz="6600">
              <a:solidFill>
                <a:schemeClr val="accent2"/>
              </a:solidFill>
            </a:endParaRPr>
          </a:p>
        </p:txBody>
      </p:sp>
      <p:sp>
        <p:nvSpPr>
          <p:cNvPr id="899" name="Google Shape;899;p65"/>
          <p:cNvSpPr txBox="1"/>
          <p:nvPr/>
        </p:nvSpPr>
        <p:spPr>
          <a:xfrm>
            <a:off x="272850" y="1100350"/>
            <a:ext cx="8448600" cy="374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100"/>
              <a:t>Here's a breakdown of the most probable words to follow "</a:t>
            </a:r>
            <a:r>
              <a:rPr lang="en" sz="1100" b="1"/>
              <a:t>Math is</a:t>
            </a:r>
            <a:r>
              <a:rPr lang="en" sz="1100"/>
              <a:t>," with their approximate likelihood based on language model analysis.</a:t>
            </a:r>
            <a:endParaRPr sz="1100"/>
          </a:p>
          <a:p>
            <a:pPr marL="457200" lvl="0" indent="-298450" algn="l" rtl="0">
              <a:lnSpc>
                <a:spcPct val="115000"/>
              </a:lnSpc>
              <a:spcBef>
                <a:spcPts val="1200"/>
              </a:spcBef>
              <a:spcAft>
                <a:spcPts val="0"/>
              </a:spcAft>
              <a:buSzPts val="1100"/>
              <a:buChar char="●"/>
            </a:pPr>
            <a:r>
              <a:rPr lang="en" sz="1100" b="1"/>
              <a:t>a</a:t>
            </a:r>
            <a:r>
              <a:rPr lang="en" sz="1100"/>
              <a:t> (~15-20%)</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a</a:t>
            </a:r>
            <a:r>
              <a:rPr lang="en" sz="1100"/>
              <a:t> subject that many students find challenging."</a:t>
            </a:r>
            <a:endParaRPr sz="1100"/>
          </a:p>
          <a:p>
            <a:pPr marL="457200" lvl="0" indent="-298450" algn="l" rtl="0">
              <a:lnSpc>
                <a:spcPct val="115000"/>
              </a:lnSpc>
              <a:spcBef>
                <a:spcPts val="0"/>
              </a:spcBef>
              <a:spcAft>
                <a:spcPts val="0"/>
              </a:spcAft>
              <a:buSzPts val="1100"/>
              <a:buChar char="●"/>
            </a:pPr>
            <a:r>
              <a:rPr lang="en" sz="1100" b="1"/>
              <a:t>the</a:t>
            </a:r>
            <a:r>
              <a:rPr lang="en" sz="1100"/>
              <a:t> (~10-15%)</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the</a:t>
            </a:r>
            <a:r>
              <a:rPr lang="en" sz="1100"/>
              <a:t> study of numbers, quantity, and space."</a:t>
            </a:r>
            <a:endParaRPr sz="1100"/>
          </a:p>
          <a:p>
            <a:pPr marL="457200" lvl="0" indent="-298450" algn="l" rtl="0">
              <a:lnSpc>
                <a:spcPct val="115000"/>
              </a:lnSpc>
              <a:spcBef>
                <a:spcPts val="0"/>
              </a:spcBef>
              <a:spcAft>
                <a:spcPts val="0"/>
              </a:spcAft>
              <a:buSzPts val="1100"/>
              <a:buChar char="●"/>
            </a:pPr>
            <a:r>
              <a:rPr lang="en" sz="1100" b="1"/>
              <a:t>often</a:t>
            </a:r>
            <a:r>
              <a:rPr lang="en" sz="1100"/>
              <a:t> (~5-8%)</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often</a:t>
            </a:r>
            <a:r>
              <a:rPr lang="en" sz="1100"/>
              <a:t> seen as a difficult but rewarding field."</a:t>
            </a:r>
            <a:endParaRPr sz="1100"/>
          </a:p>
          <a:p>
            <a:pPr marL="457200" lvl="0" indent="-298450" algn="l" rtl="0">
              <a:lnSpc>
                <a:spcPct val="115000"/>
              </a:lnSpc>
              <a:spcBef>
                <a:spcPts val="0"/>
              </a:spcBef>
              <a:spcAft>
                <a:spcPts val="0"/>
              </a:spcAft>
              <a:buSzPts val="1100"/>
              <a:buChar char="●"/>
            </a:pPr>
            <a:r>
              <a:rPr lang="en" sz="1100" b="1"/>
              <a:t>not</a:t>
            </a:r>
            <a:r>
              <a:rPr lang="en" sz="1100"/>
              <a:t> (~5-7%)</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not</a:t>
            </a:r>
            <a:r>
              <a:rPr lang="en" sz="1100"/>
              <a:t> just about memorizing formulas."</a:t>
            </a:r>
            <a:endParaRPr sz="1100"/>
          </a:p>
          <a:p>
            <a:pPr marL="457200" lvl="0" indent="-298450" algn="l" rtl="0">
              <a:lnSpc>
                <a:spcPct val="115000"/>
              </a:lnSpc>
              <a:spcBef>
                <a:spcPts val="0"/>
              </a:spcBef>
              <a:spcAft>
                <a:spcPts val="0"/>
              </a:spcAft>
              <a:buSzPts val="1100"/>
              <a:buChar char="●"/>
            </a:pPr>
            <a:r>
              <a:rPr lang="en" sz="1100" b="1"/>
              <a:t>hard / difficult</a:t>
            </a:r>
            <a:r>
              <a:rPr lang="en" sz="1100"/>
              <a:t> (~4-6% each)</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hard</a:t>
            </a:r>
            <a:r>
              <a:rPr lang="en" sz="1100"/>
              <a:t> for people who don't practice."</a:t>
            </a:r>
            <a:endParaRPr sz="1100"/>
          </a:p>
          <a:p>
            <a:pPr marL="457200" lvl="0" indent="-298450" algn="l" rtl="0">
              <a:lnSpc>
                <a:spcPct val="115000"/>
              </a:lnSpc>
              <a:spcBef>
                <a:spcPts val="0"/>
              </a:spcBef>
              <a:spcAft>
                <a:spcPts val="0"/>
              </a:spcAft>
              <a:buSzPts val="1100"/>
              <a:buChar char="●"/>
            </a:pPr>
            <a:r>
              <a:rPr lang="en" sz="1100" b="1"/>
              <a:t>fun</a:t>
            </a:r>
            <a:r>
              <a:rPr lang="en" sz="1100"/>
              <a:t> (~3-5%)</a:t>
            </a:r>
            <a:endParaRPr sz="1100"/>
          </a:p>
          <a:p>
            <a:pPr marL="914400" lvl="1" indent="-298450" algn="l" rtl="0">
              <a:lnSpc>
                <a:spcPct val="115000"/>
              </a:lnSpc>
              <a:spcBef>
                <a:spcPts val="0"/>
              </a:spcBef>
              <a:spcAft>
                <a:spcPts val="0"/>
              </a:spcAft>
              <a:buSzPts val="1100"/>
              <a:buChar char="○"/>
            </a:pPr>
            <a:r>
              <a:rPr lang="en" sz="1100" i="1"/>
              <a:t>Example:</a:t>
            </a:r>
            <a:r>
              <a:rPr lang="en" sz="1100"/>
              <a:t> "</a:t>
            </a:r>
            <a:r>
              <a:rPr lang="en" sz="1100" b="1"/>
              <a:t>Math is fun</a:t>
            </a:r>
            <a:r>
              <a:rPr lang="en" sz="1100"/>
              <a:t> once you understand the concepts."</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66"/>
          <p:cNvSpPr txBox="1">
            <a:spLocks noGrp="1"/>
          </p:cNvSpPr>
          <p:nvPr>
            <p:ph type="title"/>
          </p:nvPr>
        </p:nvSpPr>
        <p:spPr>
          <a:xfrm>
            <a:off x="572050" y="39850"/>
            <a:ext cx="8668800" cy="1085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6600">
                <a:solidFill>
                  <a:schemeClr val="accent2"/>
                </a:solidFill>
              </a:rPr>
              <a:t>Or wait…</a:t>
            </a:r>
            <a:endParaRPr sz="6600">
              <a:solidFill>
                <a:schemeClr val="accent2"/>
              </a:solidFill>
            </a:endParaRPr>
          </a:p>
        </p:txBody>
      </p:sp>
      <p:sp>
        <p:nvSpPr>
          <p:cNvPr id="905" name="Google Shape;905;p66"/>
          <p:cNvSpPr txBox="1"/>
          <p:nvPr/>
        </p:nvSpPr>
        <p:spPr>
          <a:xfrm>
            <a:off x="4776525" y="1028550"/>
            <a:ext cx="2884800" cy="154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100" b="1"/>
              <a:t>a</a:t>
            </a:r>
            <a:r>
              <a:rPr lang="en" sz="1100"/>
              <a:t> (~15-25%)</a:t>
            </a:r>
            <a:br>
              <a:rPr lang="en" sz="1100"/>
            </a:br>
            <a:r>
              <a:rPr lang="en" sz="1100" b="1"/>
              <a:t>the</a:t>
            </a:r>
            <a:r>
              <a:rPr lang="en" sz="1100"/>
              <a:t> (~10-20%)</a:t>
            </a:r>
            <a:br>
              <a:rPr lang="en" sz="1100"/>
            </a:br>
            <a:r>
              <a:rPr lang="en" sz="1100" b="1"/>
              <a:t>not</a:t>
            </a:r>
            <a:r>
              <a:rPr lang="en" sz="1100"/>
              <a:t> (~7-12%)</a:t>
            </a:r>
            <a:br>
              <a:rPr lang="en" sz="1100"/>
            </a:br>
            <a:r>
              <a:rPr lang="en" sz="1100" b="1"/>
              <a:t>often</a:t>
            </a:r>
            <a:r>
              <a:rPr lang="en" sz="1100"/>
              <a:t> (~5-10%)</a:t>
            </a:r>
            <a:br>
              <a:rPr lang="en" sz="1100"/>
            </a:br>
            <a:r>
              <a:rPr lang="en" sz="1100" b="1"/>
              <a:t>hard / difficult</a:t>
            </a:r>
            <a:r>
              <a:rPr lang="en" sz="1100"/>
              <a:t> (~5-10% combined)</a:t>
            </a:r>
            <a:br>
              <a:rPr lang="en" sz="1100"/>
            </a:br>
            <a:r>
              <a:rPr lang="en" sz="1100" b="1"/>
              <a:t>fun</a:t>
            </a:r>
            <a:r>
              <a:rPr lang="en" sz="1100"/>
              <a:t> (~4-8%)</a:t>
            </a:r>
            <a:br>
              <a:rPr lang="en" sz="1100"/>
            </a:br>
            <a:r>
              <a:rPr lang="en" sz="1100" b="1"/>
              <a:t>one</a:t>
            </a:r>
            <a:r>
              <a:rPr lang="en" sz="1100"/>
              <a:t> (~3-5%)</a:t>
            </a:r>
            <a:endParaRPr sz="1100"/>
          </a:p>
          <a:p>
            <a:pPr marL="914400" lvl="0" indent="0" algn="l" rtl="0">
              <a:lnSpc>
                <a:spcPct val="115000"/>
              </a:lnSpc>
              <a:spcBef>
                <a:spcPts val="1200"/>
              </a:spcBef>
              <a:spcAft>
                <a:spcPts val="1200"/>
              </a:spcAft>
              <a:buNone/>
            </a:pPr>
            <a:endParaRPr b="1"/>
          </a:p>
        </p:txBody>
      </p:sp>
      <p:sp>
        <p:nvSpPr>
          <p:cNvPr id="906" name="Google Shape;906;p66"/>
          <p:cNvSpPr txBox="1">
            <a:spLocks noGrp="1"/>
          </p:cNvSpPr>
          <p:nvPr>
            <p:ph type="title"/>
          </p:nvPr>
        </p:nvSpPr>
        <p:spPr>
          <a:xfrm>
            <a:off x="237600" y="2338075"/>
            <a:ext cx="8668800" cy="1085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ts val="891"/>
              <a:buNone/>
            </a:pPr>
            <a:r>
              <a:rPr lang="en" sz="6600">
                <a:solidFill>
                  <a:schemeClr val="accent2"/>
                </a:solidFill>
              </a:rPr>
              <a:t>I asked again, and got different numbers???</a:t>
            </a:r>
            <a:endParaRPr sz="6600">
              <a:solidFill>
                <a:schemeClr val="accent2"/>
              </a:solidFill>
            </a:endParaRPr>
          </a:p>
        </p:txBody>
      </p:sp>
      <p:sp>
        <p:nvSpPr>
          <p:cNvPr id="907" name="Google Shape;907;p66"/>
          <p:cNvSpPr txBox="1"/>
          <p:nvPr/>
        </p:nvSpPr>
        <p:spPr>
          <a:xfrm>
            <a:off x="272850" y="4074625"/>
            <a:ext cx="83022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‘Generative AI’ generates answers based on it’s statistical model. It doesn’t ‘know’ things - it makes a ‘best guess’ and that guess will come out slightly different each time!</a:t>
            </a:r>
            <a:endParaRPr/>
          </a:p>
        </p:txBody>
      </p:sp>
      <p:sp>
        <p:nvSpPr>
          <p:cNvPr id="908" name="Google Shape;908;p66"/>
          <p:cNvSpPr txBox="1"/>
          <p:nvPr/>
        </p:nvSpPr>
        <p:spPr>
          <a:xfrm>
            <a:off x="1579225" y="910450"/>
            <a:ext cx="2884800" cy="1386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SzPts val="1100"/>
              <a:buChar char="●"/>
            </a:pPr>
            <a:r>
              <a:rPr lang="en" sz="1100" b="1"/>
              <a:t>a</a:t>
            </a:r>
            <a:r>
              <a:rPr lang="en" sz="1100"/>
              <a:t> (~15-20%)</a:t>
            </a:r>
            <a:endParaRPr sz="1100"/>
          </a:p>
          <a:p>
            <a:pPr marL="457200" lvl="0" indent="-298450" algn="l" rtl="0">
              <a:lnSpc>
                <a:spcPct val="115000"/>
              </a:lnSpc>
              <a:spcBef>
                <a:spcPts val="0"/>
              </a:spcBef>
              <a:spcAft>
                <a:spcPts val="0"/>
              </a:spcAft>
              <a:buSzPts val="1100"/>
              <a:buChar char="●"/>
            </a:pPr>
            <a:r>
              <a:rPr lang="en" sz="1100" b="1"/>
              <a:t>the</a:t>
            </a:r>
            <a:r>
              <a:rPr lang="en" sz="1100"/>
              <a:t> (~10-15%)</a:t>
            </a:r>
            <a:endParaRPr sz="1100"/>
          </a:p>
          <a:p>
            <a:pPr marL="457200" lvl="0" indent="-298450" algn="l" rtl="0">
              <a:lnSpc>
                <a:spcPct val="115000"/>
              </a:lnSpc>
              <a:spcBef>
                <a:spcPts val="0"/>
              </a:spcBef>
              <a:spcAft>
                <a:spcPts val="0"/>
              </a:spcAft>
              <a:buSzPts val="1100"/>
              <a:buChar char="●"/>
            </a:pPr>
            <a:r>
              <a:rPr lang="en" sz="1100" b="1"/>
              <a:t>often</a:t>
            </a:r>
            <a:r>
              <a:rPr lang="en" sz="1100"/>
              <a:t> (~5-8%)</a:t>
            </a:r>
            <a:endParaRPr sz="1100"/>
          </a:p>
          <a:p>
            <a:pPr marL="457200" lvl="0" indent="-298450" algn="l" rtl="0">
              <a:lnSpc>
                <a:spcPct val="115000"/>
              </a:lnSpc>
              <a:spcBef>
                <a:spcPts val="0"/>
              </a:spcBef>
              <a:spcAft>
                <a:spcPts val="0"/>
              </a:spcAft>
              <a:buSzPts val="1100"/>
              <a:buChar char="●"/>
            </a:pPr>
            <a:r>
              <a:rPr lang="en" sz="1100" b="1"/>
              <a:t>not</a:t>
            </a:r>
            <a:r>
              <a:rPr lang="en" sz="1100"/>
              <a:t> (~5-7%)</a:t>
            </a:r>
            <a:endParaRPr sz="1100"/>
          </a:p>
          <a:p>
            <a:pPr marL="457200" lvl="0" indent="-298450" algn="l" rtl="0">
              <a:lnSpc>
                <a:spcPct val="115000"/>
              </a:lnSpc>
              <a:spcBef>
                <a:spcPts val="0"/>
              </a:spcBef>
              <a:spcAft>
                <a:spcPts val="0"/>
              </a:spcAft>
              <a:buSzPts val="1100"/>
              <a:buChar char="●"/>
            </a:pPr>
            <a:r>
              <a:rPr lang="en" sz="1100" b="1"/>
              <a:t>hard / difficult</a:t>
            </a:r>
            <a:r>
              <a:rPr lang="en" sz="1100"/>
              <a:t> (~4-6% each)</a:t>
            </a:r>
            <a:endParaRPr sz="1100"/>
          </a:p>
          <a:p>
            <a:pPr marL="457200" lvl="0" indent="-298450" algn="l" rtl="0">
              <a:lnSpc>
                <a:spcPct val="115000"/>
              </a:lnSpc>
              <a:spcBef>
                <a:spcPts val="0"/>
              </a:spcBef>
              <a:spcAft>
                <a:spcPts val="0"/>
              </a:spcAft>
              <a:buSzPts val="1100"/>
              <a:buChar char="●"/>
            </a:pPr>
            <a:r>
              <a:rPr lang="en" sz="1100" b="1"/>
              <a:t>fun</a:t>
            </a:r>
            <a:r>
              <a:rPr lang="en" sz="1100"/>
              <a:t> (~3-5%)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67"/>
          <p:cNvSpPr txBox="1">
            <a:spLocks noGrp="1"/>
          </p:cNvSpPr>
          <p:nvPr>
            <p:ph type="body" idx="1"/>
          </p:nvPr>
        </p:nvSpPr>
        <p:spPr>
          <a:xfrm>
            <a:off x="453500" y="2578725"/>
            <a:ext cx="3938100" cy="21918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Essentially the same process. This is why AI has such a hard time with fingers: what’s likely to come next to a finger? A finger! Next to that finger? A finger! And so on. With enormous amounts of additional finessing and computer processing, they’ve made improvements, but the fundamentals are the same. </a:t>
            </a:r>
            <a:endParaRPr/>
          </a:p>
        </p:txBody>
      </p:sp>
      <p:sp>
        <p:nvSpPr>
          <p:cNvPr id="914" name="Google Shape;914;p67"/>
          <p:cNvSpPr txBox="1">
            <a:spLocks noGrp="1"/>
          </p:cNvSpPr>
          <p:nvPr>
            <p:ph type="title"/>
          </p:nvPr>
        </p:nvSpPr>
        <p:spPr>
          <a:xfrm>
            <a:off x="314425" y="314675"/>
            <a:ext cx="5476500" cy="247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2"/>
                </a:solidFill>
              </a:rPr>
              <a:t>How can it do pictures and video then?</a:t>
            </a:r>
            <a:endParaRPr>
              <a:solidFill>
                <a:schemeClr val="accent2"/>
              </a:solidFill>
            </a:endParaRPr>
          </a:p>
        </p:txBody>
      </p:sp>
      <p:sp>
        <p:nvSpPr>
          <p:cNvPr id="915" name="Google Shape;915;p67"/>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916" name="Google Shape;916;p67"/>
          <p:cNvPicPr preferRelativeResize="0"/>
          <p:nvPr/>
        </p:nvPicPr>
        <p:blipFill>
          <a:blip r:embed="rId3">
            <a:alphaModFix/>
          </a:blip>
          <a:stretch>
            <a:fillRect/>
          </a:stretch>
        </p:blipFill>
        <p:spPr>
          <a:xfrm flipH="1">
            <a:off x="6078099" y="-162437"/>
            <a:ext cx="3153924" cy="2883877"/>
          </a:xfrm>
          <a:prstGeom prst="rect">
            <a:avLst/>
          </a:prstGeom>
          <a:noFill/>
          <a:ln>
            <a:noFill/>
          </a:ln>
        </p:spPr>
      </p:pic>
      <p:pic>
        <p:nvPicPr>
          <p:cNvPr id="917" name="Google Shape;917;p67"/>
          <p:cNvPicPr preferRelativeResize="0"/>
          <p:nvPr/>
        </p:nvPicPr>
        <p:blipFill>
          <a:blip r:embed="rId4">
            <a:alphaModFix/>
          </a:blip>
          <a:stretch>
            <a:fillRect/>
          </a:stretch>
        </p:blipFill>
        <p:spPr>
          <a:xfrm>
            <a:off x="4687300" y="2429250"/>
            <a:ext cx="2135800" cy="2714250"/>
          </a:xfrm>
          <a:prstGeom prst="rect">
            <a:avLst/>
          </a:prstGeom>
          <a:noFill/>
          <a:ln>
            <a:noFill/>
          </a:ln>
        </p:spPr>
      </p:pic>
      <p:sp>
        <p:nvSpPr>
          <p:cNvPr id="918" name="Google Shape;918;p67"/>
          <p:cNvSpPr txBox="1">
            <a:spLocks noGrp="1"/>
          </p:cNvSpPr>
          <p:nvPr>
            <p:ph type="body" idx="5"/>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68"/>
          <p:cNvSpPr txBox="1">
            <a:spLocks noGrp="1"/>
          </p:cNvSpPr>
          <p:nvPr>
            <p:ph type="body" idx="1"/>
          </p:nvPr>
        </p:nvSpPr>
        <p:spPr>
          <a:xfrm>
            <a:off x="3105200" y="2506300"/>
            <a:ext cx="2173800" cy="19902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Imagine being asked a question in a language you do not speak. You have a language dictionary and a library of books in that language. </a:t>
            </a:r>
            <a:br>
              <a:rPr lang="en" sz="1100">
                <a:latin typeface="Arial"/>
                <a:ea typeface="Arial"/>
                <a:cs typeface="Arial"/>
                <a:sym typeface="Arial"/>
              </a:rPr>
            </a:br>
            <a:br>
              <a:rPr lang="en" sz="1100">
                <a:latin typeface="Arial"/>
                <a:ea typeface="Arial"/>
                <a:cs typeface="Arial"/>
                <a:sym typeface="Arial"/>
              </a:rPr>
            </a:br>
            <a:r>
              <a:rPr lang="en" sz="1100">
                <a:latin typeface="Arial"/>
                <a:ea typeface="Arial"/>
                <a:cs typeface="Arial"/>
                <a:sym typeface="Arial"/>
              </a:rPr>
              <a:t>Could you answer the question?</a:t>
            </a:r>
            <a:br>
              <a:rPr lang="en" sz="1100">
                <a:latin typeface="Arial"/>
                <a:ea typeface="Arial"/>
                <a:cs typeface="Arial"/>
                <a:sym typeface="Arial"/>
              </a:rPr>
            </a:br>
            <a:br>
              <a:rPr lang="en" sz="1100">
                <a:latin typeface="Arial"/>
                <a:ea typeface="Arial"/>
                <a:cs typeface="Arial"/>
                <a:sym typeface="Arial"/>
              </a:rPr>
            </a:br>
            <a:endParaRPr/>
          </a:p>
        </p:txBody>
      </p:sp>
      <p:sp>
        <p:nvSpPr>
          <p:cNvPr id="924" name="Google Shape;924;p68"/>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More about how it works</a:t>
            </a:r>
            <a:endParaRPr/>
          </a:p>
        </p:txBody>
      </p:sp>
      <p:pic>
        <p:nvPicPr>
          <p:cNvPr id="925" name="Google Shape;925;p68" descr="Female University Student Studying in a Library (Provided by Getty Images)"/>
          <p:cNvPicPr preferRelativeResize="0"/>
          <p:nvPr/>
        </p:nvPicPr>
        <p:blipFill>
          <a:blip r:embed="rId3">
            <a:alphaModFix/>
          </a:blip>
          <a:stretch>
            <a:fillRect/>
          </a:stretch>
        </p:blipFill>
        <p:spPr>
          <a:xfrm>
            <a:off x="6074830" y="1009100"/>
            <a:ext cx="2640649" cy="2779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69"/>
          <p:cNvSpPr txBox="1">
            <a:spLocks noGrp="1"/>
          </p:cNvSpPr>
          <p:nvPr>
            <p:ph type="body" idx="1"/>
          </p:nvPr>
        </p:nvSpPr>
        <p:spPr>
          <a:xfrm>
            <a:off x="3105200" y="2506300"/>
            <a:ext cx="2173800" cy="19902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Imagine being asked a question in a language you do not speak. You have a language dictionary and a library of books in that language. </a:t>
            </a:r>
            <a:br>
              <a:rPr lang="en" sz="1100">
                <a:latin typeface="Arial"/>
                <a:ea typeface="Arial"/>
                <a:cs typeface="Arial"/>
                <a:sym typeface="Arial"/>
              </a:rPr>
            </a:br>
            <a:br>
              <a:rPr lang="en" sz="1100">
                <a:latin typeface="Arial"/>
                <a:ea typeface="Arial"/>
                <a:cs typeface="Arial"/>
                <a:sym typeface="Arial"/>
              </a:rPr>
            </a:br>
            <a:r>
              <a:rPr lang="en" sz="1100">
                <a:latin typeface="Arial"/>
                <a:ea typeface="Arial"/>
                <a:cs typeface="Arial"/>
                <a:sym typeface="Arial"/>
              </a:rPr>
              <a:t>Could you answer the question?</a:t>
            </a:r>
            <a:br>
              <a:rPr lang="en" sz="1100">
                <a:latin typeface="Arial"/>
                <a:ea typeface="Arial"/>
                <a:cs typeface="Arial"/>
                <a:sym typeface="Arial"/>
              </a:rPr>
            </a:br>
            <a:br>
              <a:rPr lang="en" sz="1100">
                <a:latin typeface="Arial"/>
                <a:ea typeface="Arial"/>
                <a:cs typeface="Arial"/>
                <a:sym typeface="Arial"/>
              </a:rPr>
            </a:br>
            <a:endParaRPr/>
          </a:p>
        </p:txBody>
      </p:sp>
      <p:sp>
        <p:nvSpPr>
          <p:cNvPr id="931" name="Google Shape;931;p69"/>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It needs a lot of ‘compute’</a:t>
            </a:r>
            <a:endParaRPr/>
          </a:p>
        </p:txBody>
      </p:sp>
      <p:sp>
        <p:nvSpPr>
          <p:cNvPr id="932" name="Google Shape;932;p69"/>
          <p:cNvSpPr txBox="1">
            <a:spLocks noGrp="1"/>
          </p:cNvSpPr>
          <p:nvPr>
            <p:ph type="body" idx="1"/>
          </p:nvPr>
        </p:nvSpPr>
        <p:spPr>
          <a:xfrm>
            <a:off x="6084275" y="487625"/>
            <a:ext cx="2564700" cy="2480700"/>
          </a:xfrm>
          <a:prstGeom prst="rect">
            <a:avLst/>
          </a:prstGeom>
        </p:spPr>
        <p:txBody>
          <a:bodyPr spcFirstLastPara="1" wrap="square" lIns="0" tIns="91425" rIns="0" bIns="0" anchor="ctr" anchorCtr="0">
            <a:normAutofit lnSpcReduction="10000"/>
          </a:bodyPr>
          <a:lstStyle/>
          <a:p>
            <a:pPr marL="0" lvl="0" indent="0" algn="l" rtl="0">
              <a:spcBef>
                <a:spcPts val="0"/>
              </a:spcBef>
              <a:spcAft>
                <a:spcPts val="0"/>
              </a:spcAft>
              <a:buNone/>
            </a:pPr>
            <a:r>
              <a:rPr lang="en" sz="1100">
                <a:latin typeface="Arial"/>
                <a:ea typeface="Arial"/>
                <a:cs typeface="Arial"/>
                <a:sym typeface="Arial"/>
              </a:rPr>
              <a:t>Yes, but….</a:t>
            </a:r>
            <a:br>
              <a:rPr lang="en" sz="1100">
                <a:latin typeface="Arial"/>
                <a:ea typeface="Arial"/>
                <a:cs typeface="Arial"/>
                <a:sym typeface="Arial"/>
              </a:rPr>
            </a:br>
            <a:br>
              <a:rPr lang="en" sz="1100">
                <a:latin typeface="Arial"/>
                <a:ea typeface="Arial"/>
                <a:cs typeface="Arial"/>
                <a:sym typeface="Arial"/>
              </a:rPr>
            </a:br>
            <a:r>
              <a:rPr lang="en" sz="1100">
                <a:latin typeface="Arial"/>
                <a:ea typeface="Arial"/>
                <a:cs typeface="Arial"/>
                <a:sym typeface="Arial"/>
              </a:rPr>
              <a:t>you’d need to look up each word of the question and then try to find books with the same words in their titles and then look up each of the words in that book and make a bunch of guesses about grammar and context…</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 sz="1100">
                <a:latin typeface="Arial"/>
                <a:ea typeface="Arial"/>
                <a:cs typeface="Arial"/>
                <a:sym typeface="Arial"/>
              </a:rPr>
              <a:t>It would take a very, very long time. And your answer would probably be incomplete or just flat out wrong.</a:t>
            </a:r>
            <a:endParaRPr sz="1100">
              <a:latin typeface="Arial"/>
              <a:ea typeface="Arial"/>
              <a:cs typeface="Arial"/>
              <a:sym typeface="Arial"/>
            </a:endParaRPr>
          </a:p>
          <a:p>
            <a:pPr marL="0" lvl="0" indent="0" algn="l" rtl="0">
              <a:spcBef>
                <a:spcPts val="0"/>
              </a:spcBef>
              <a:spcAft>
                <a:spcPts val="0"/>
              </a:spcAft>
              <a:buNone/>
            </a:pPr>
            <a:br>
              <a:rPr lang="en" sz="1100">
                <a:latin typeface="Arial"/>
                <a:ea typeface="Arial"/>
                <a:cs typeface="Arial"/>
                <a:sym typeface="Arial"/>
              </a:rPr>
            </a:br>
            <a:r>
              <a:rPr lang="en" sz="1100">
                <a:latin typeface="Arial"/>
                <a:ea typeface="Arial"/>
                <a:cs typeface="Arial"/>
                <a:sym typeface="Arial"/>
              </a:rPr>
              <a:t>It wouldn’t be very useful or realistic to do this. </a:t>
            </a:r>
            <a:endParaRPr/>
          </a:p>
        </p:txBody>
      </p:sp>
      <p:pic>
        <p:nvPicPr>
          <p:cNvPr id="933" name="Google Shape;933;p69" descr="Female University Student Studying in a Library (Provided by Getty Images)"/>
          <p:cNvPicPr preferRelativeResize="0"/>
          <p:nvPr/>
        </p:nvPicPr>
        <p:blipFill>
          <a:blip r:embed="rId3">
            <a:alphaModFix/>
          </a:blip>
          <a:stretch>
            <a:fillRect/>
          </a:stretch>
        </p:blipFill>
        <p:spPr>
          <a:xfrm>
            <a:off x="3165055" y="-55275"/>
            <a:ext cx="2640649" cy="2779049"/>
          </a:xfrm>
          <a:prstGeom prst="rect">
            <a:avLst/>
          </a:prstGeom>
          <a:noFill/>
          <a:ln>
            <a:noFill/>
          </a:ln>
        </p:spPr>
      </p:pic>
      <p:pic>
        <p:nvPicPr>
          <p:cNvPr id="934" name="Google Shape;934;p69" descr="Stressed out teenage boy looking at homework (Provided by Getty Images)"/>
          <p:cNvPicPr preferRelativeResize="0"/>
          <p:nvPr/>
        </p:nvPicPr>
        <p:blipFill rotWithShape="1">
          <a:blip r:embed="rId4">
            <a:alphaModFix/>
          </a:blip>
          <a:srcRect t="22342"/>
          <a:stretch/>
        </p:blipFill>
        <p:spPr>
          <a:xfrm>
            <a:off x="6441950" y="2854500"/>
            <a:ext cx="2005876" cy="2340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70"/>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It needs a lot of ‘compute’</a:t>
            </a:r>
            <a:endParaRPr/>
          </a:p>
        </p:txBody>
      </p:sp>
      <p:sp>
        <p:nvSpPr>
          <p:cNvPr id="940" name="Google Shape;940;p70"/>
          <p:cNvSpPr txBox="1">
            <a:spLocks noGrp="1"/>
          </p:cNvSpPr>
          <p:nvPr>
            <p:ph type="body" idx="1"/>
          </p:nvPr>
        </p:nvSpPr>
        <p:spPr>
          <a:xfrm>
            <a:off x="6134575" y="592425"/>
            <a:ext cx="2466900" cy="3931200"/>
          </a:xfrm>
          <a:prstGeom prst="rect">
            <a:avLst/>
          </a:prstGeom>
        </p:spPr>
        <p:txBody>
          <a:bodyPr spcFirstLastPara="1" wrap="square" lIns="0" tIns="91425" rIns="0" bIns="0" anchor="ctr" anchorCtr="0">
            <a:normAutofit lnSpcReduction="10000"/>
          </a:bodyPr>
          <a:lstStyle/>
          <a:p>
            <a:pPr marL="0" lvl="0" indent="0" algn="l" rtl="0">
              <a:spcBef>
                <a:spcPts val="0"/>
              </a:spcBef>
              <a:spcAft>
                <a:spcPts val="0"/>
              </a:spcAft>
              <a:buNone/>
            </a:pPr>
            <a:br>
              <a:rPr lang="en" sz="1100">
                <a:latin typeface="Arial"/>
                <a:ea typeface="Arial"/>
                <a:cs typeface="Arial"/>
                <a:sym typeface="Arial"/>
              </a:rPr>
            </a:br>
            <a:r>
              <a:rPr lang="en" sz="1100">
                <a:latin typeface="Arial"/>
                <a:ea typeface="Arial"/>
                <a:cs typeface="Arial"/>
                <a:sym typeface="Arial"/>
              </a:rPr>
              <a:t>That’s what LLMs are doing. They don’t ‘know’ anything, but they have </a:t>
            </a:r>
            <a:r>
              <a:rPr lang="en" sz="1100" b="1">
                <a:latin typeface="Arial"/>
                <a:ea typeface="Arial"/>
                <a:cs typeface="Arial"/>
                <a:sym typeface="Arial"/>
              </a:rPr>
              <a:t>a lot</a:t>
            </a:r>
            <a:r>
              <a:rPr lang="en" sz="1100">
                <a:latin typeface="Arial"/>
                <a:ea typeface="Arial"/>
                <a:cs typeface="Arial"/>
                <a:sym typeface="Arial"/>
              </a:rPr>
              <a:t> of computers which can look things up, compare, and assemble.</a:t>
            </a:r>
            <a:br>
              <a:rPr lang="en" sz="1100">
                <a:latin typeface="Arial"/>
                <a:ea typeface="Arial"/>
                <a:cs typeface="Arial"/>
                <a:sym typeface="Arial"/>
              </a:rPr>
            </a:br>
            <a:br>
              <a:rPr lang="en" sz="1100">
                <a:latin typeface="Arial"/>
                <a:ea typeface="Arial"/>
                <a:cs typeface="Arial"/>
                <a:sym typeface="Arial"/>
              </a:rPr>
            </a:br>
            <a:r>
              <a:rPr lang="en" sz="1100">
                <a:latin typeface="Arial"/>
                <a:ea typeface="Arial"/>
                <a:cs typeface="Arial"/>
                <a:sym typeface="Arial"/>
              </a:rPr>
              <a:t>Around 2022 three things happened:</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Companies such as Nvidia figured out how to make much better hardware (specifically GPUs)</a:t>
            </a:r>
            <a:endParaRPr sz="1100">
              <a:latin typeface="Arial"/>
              <a:ea typeface="Arial"/>
              <a:cs typeface="Arial"/>
              <a:sym typeface="Arial"/>
            </a:endParaRPr>
          </a:p>
          <a:p>
            <a:pPr marL="457200" lvl="0" indent="0" algn="l" rtl="0">
              <a:spcBef>
                <a:spcPts val="0"/>
              </a:spcBef>
              <a:spcAft>
                <a:spcPts val="0"/>
              </a:spcAft>
              <a:buNone/>
            </a:pP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Computer scientists figured out how to make better dictionaries  (models) and how to make all the GPUs work together faster and more accurately</a:t>
            </a:r>
            <a:br>
              <a:rPr lang="en" sz="1100">
                <a:latin typeface="Arial"/>
                <a:ea typeface="Arial"/>
                <a:cs typeface="Arial"/>
                <a:sym typeface="Arial"/>
              </a:rPr>
            </a:b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Investors spent $1.2 </a:t>
            </a:r>
            <a:r>
              <a:rPr lang="en" sz="1100" i="1">
                <a:latin typeface="Arial"/>
                <a:ea typeface="Arial"/>
                <a:cs typeface="Arial"/>
                <a:sym typeface="Arial"/>
              </a:rPr>
              <a:t>trillion</a:t>
            </a:r>
            <a:r>
              <a:rPr lang="en" sz="1100">
                <a:latin typeface="Arial"/>
                <a:ea typeface="Arial"/>
                <a:cs typeface="Arial"/>
                <a:sym typeface="Arial"/>
              </a:rPr>
              <a:t> building the models and buying a lot of GPUs.</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941" name="Google Shape;941;p70"/>
          <p:cNvSpPr txBox="1">
            <a:spLocks noGrp="1"/>
          </p:cNvSpPr>
          <p:nvPr>
            <p:ph type="body" idx="1"/>
          </p:nvPr>
        </p:nvSpPr>
        <p:spPr>
          <a:xfrm>
            <a:off x="2768325" y="793825"/>
            <a:ext cx="2816700" cy="39846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What if you had 100 friends helping?</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 sz="1100">
                <a:latin typeface="Arial"/>
                <a:ea typeface="Arial"/>
                <a:cs typeface="Arial"/>
                <a:sym typeface="Arial"/>
              </a:rPr>
              <a:t>Or even better, 10,000 friends! </a:t>
            </a:r>
            <a:endParaRPr sz="1100">
              <a:latin typeface="Arial"/>
              <a:ea typeface="Arial"/>
              <a:cs typeface="Arial"/>
              <a:sym typeface="Arial"/>
            </a:endParaRPr>
          </a:p>
          <a:p>
            <a:pPr marL="0" lvl="0" indent="0" algn="l" rtl="0">
              <a:spcBef>
                <a:spcPts val="0"/>
              </a:spcBef>
              <a:spcAft>
                <a:spcPts val="0"/>
              </a:spcAft>
              <a:buNone/>
            </a:pPr>
            <a:br>
              <a:rPr lang="en" sz="1100">
                <a:latin typeface="Arial"/>
                <a:ea typeface="Arial"/>
                <a:cs typeface="Arial"/>
                <a:sym typeface="Arial"/>
              </a:rPr>
            </a:br>
            <a:endParaRPr/>
          </a:p>
        </p:txBody>
      </p:sp>
      <p:pic>
        <p:nvPicPr>
          <p:cNvPr id="942" name="Google Shape;942;p70" descr="Diverse education shoot (Provided by Getty Images)"/>
          <p:cNvPicPr preferRelativeResize="0"/>
          <p:nvPr/>
        </p:nvPicPr>
        <p:blipFill>
          <a:blip r:embed="rId3">
            <a:alphaModFix/>
          </a:blip>
          <a:stretch>
            <a:fillRect/>
          </a:stretch>
        </p:blipFill>
        <p:spPr>
          <a:xfrm>
            <a:off x="2101400" y="1507125"/>
            <a:ext cx="3542287" cy="2364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3"/>
          <p:cNvSpPr txBox="1">
            <a:spLocks noGrp="1"/>
          </p:cNvSpPr>
          <p:nvPr>
            <p:ph type="title"/>
          </p:nvPr>
        </p:nvSpPr>
        <p:spPr>
          <a:xfrm>
            <a:off x="243925" y="3881325"/>
            <a:ext cx="4484700" cy="8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785" name="Google Shape;785;p53"/>
          <p:cNvSpPr txBox="1">
            <a:spLocks noGrp="1"/>
          </p:cNvSpPr>
          <p:nvPr>
            <p:ph type="sldNum" idx="4294967295"/>
          </p:nvPr>
        </p:nvSpPr>
        <p:spPr>
          <a:xfrm>
            <a:off x="8653375" y="4829350"/>
            <a:ext cx="490500" cy="31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
        <p:nvSpPr>
          <p:cNvPr id="786" name="Google Shape;786;p53"/>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787" name="Google Shape;787;p53"/>
          <p:cNvSpPr txBox="1">
            <a:spLocks noGrp="1"/>
          </p:cNvSpPr>
          <p:nvPr>
            <p:ph type="body" idx="1"/>
          </p:nvPr>
        </p:nvSpPr>
        <p:spPr>
          <a:xfrm>
            <a:off x="4981250" y="723600"/>
            <a:ext cx="3186000" cy="3696300"/>
          </a:xfrm>
          <a:prstGeom prst="rect">
            <a:avLst/>
          </a:prstGeom>
        </p:spPr>
        <p:txBody>
          <a:bodyPr spcFirstLastPara="1" wrap="square" lIns="0" tIns="0" rIns="0" bIns="0" anchor="ctr" anchorCtr="0">
            <a:normAutofit fontScale="77500" lnSpcReduction="20000"/>
          </a:bodyPr>
          <a:lstStyle/>
          <a:p>
            <a:pPr marL="0" lvl="0" indent="0" algn="l" rtl="0">
              <a:spcBef>
                <a:spcPts val="0"/>
              </a:spcBef>
              <a:spcAft>
                <a:spcPts val="0"/>
              </a:spcAft>
              <a:buNone/>
            </a:pPr>
            <a:r>
              <a:rPr lang="en"/>
              <a:t>I chose the ‘Family Recipe book’ template for this slide deck because it represents being able to do amazing things not because we invented them or spent decades learning, but because we’re leveraging the expertise of those who came before. </a:t>
            </a:r>
            <a:br>
              <a:rPr lang="en"/>
            </a:br>
            <a:br>
              <a:rPr lang="en"/>
            </a:br>
            <a:r>
              <a:rPr lang="en"/>
              <a:t>That is a big selling point of AI. </a:t>
            </a:r>
            <a:br>
              <a:rPr lang="en"/>
            </a:br>
            <a:br>
              <a:rPr lang="en"/>
            </a:br>
            <a:r>
              <a:rPr lang="en"/>
              <a:t>But what makes a family recipe book infinitely more dear to us than a mass produced corporate branded recipe book is the human aspect. We trust the expertise of our family’s cooking because we know it is shared from a place of wanting us be healthy, joyful, and connected. We enjoy how it fits our lives, wants, and needs. We prefer a recipe that isn’t ‘optimized’ but is personal to our history, our memories, our culture, and which roots us in collaborative relationships of </a:t>
            </a:r>
            <a:r>
              <a:rPr lang="en" b="1"/>
              <a:t>doing things by hand as a practice of loving each other.</a:t>
            </a:r>
            <a:r>
              <a:rPr lang="en"/>
              <a:t> </a:t>
            </a:r>
            <a:endParaRPr/>
          </a:p>
        </p:txBody>
      </p:sp>
      <p:sp>
        <p:nvSpPr>
          <p:cNvPr id="788" name="Google Shape;788;p53"/>
          <p:cNvSpPr txBox="1">
            <a:spLocks noGrp="1"/>
          </p:cNvSpPr>
          <p:nvPr>
            <p:ph type="body" idx="1"/>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71"/>
          <p:cNvSpPr txBox="1">
            <a:spLocks noGrp="1"/>
          </p:cNvSpPr>
          <p:nvPr>
            <p:ph type="title"/>
          </p:nvPr>
        </p:nvSpPr>
        <p:spPr>
          <a:xfrm>
            <a:off x="4352150" y="1096350"/>
            <a:ext cx="4188000" cy="30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solidFill>
                  <a:srgbClr val="BF9000"/>
                </a:solidFill>
              </a:rPr>
              <a:t>Is it good?</a:t>
            </a:r>
            <a:endParaRPr sz="10000">
              <a:solidFill>
                <a:srgbClr val="BF9000"/>
              </a:solidFill>
            </a:endParaRPr>
          </a:p>
        </p:txBody>
      </p:sp>
      <p:pic>
        <p:nvPicPr>
          <p:cNvPr id="948" name="Google Shape;948;p71" title="Gemini_Generated_Image_dgk8wbdgk8wbdgk9.png"/>
          <p:cNvPicPr preferRelativeResize="0"/>
          <p:nvPr/>
        </p:nvPicPr>
        <p:blipFill>
          <a:blip r:embed="rId3">
            <a:alphaModFix/>
          </a:blip>
          <a:stretch>
            <a:fillRect/>
          </a:stretch>
        </p:blipFill>
        <p:spPr>
          <a:xfrm>
            <a:off x="289350" y="482225"/>
            <a:ext cx="4006851" cy="4006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72"/>
          <p:cNvSpPr txBox="1">
            <a:spLocks noGrp="1"/>
          </p:cNvSpPr>
          <p:nvPr>
            <p:ph type="title"/>
          </p:nvPr>
        </p:nvSpPr>
        <p:spPr>
          <a:xfrm>
            <a:off x="4625425" y="618525"/>
            <a:ext cx="4188000" cy="30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solidFill>
                  <a:srgbClr val="BF9000"/>
                </a:solidFill>
              </a:rPr>
              <a:t>depends on what you value</a:t>
            </a:r>
            <a:endParaRPr sz="10000">
              <a:solidFill>
                <a:srgbClr val="BF9000"/>
              </a:solidFill>
            </a:endParaRPr>
          </a:p>
        </p:txBody>
      </p:sp>
      <p:pic>
        <p:nvPicPr>
          <p:cNvPr id="954" name="Google Shape;954;p72" title="Gemini_Generated_Image_uo219tuo219tuo21.png"/>
          <p:cNvPicPr preferRelativeResize="0"/>
          <p:nvPr/>
        </p:nvPicPr>
        <p:blipFill>
          <a:blip r:embed="rId3">
            <a:alphaModFix/>
          </a:blip>
          <a:stretch>
            <a:fillRect/>
          </a:stretch>
        </p:blipFill>
        <p:spPr>
          <a:xfrm>
            <a:off x="304800" y="481900"/>
            <a:ext cx="4007176" cy="4007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73"/>
          <p:cNvPicPr preferRelativeResize="0"/>
          <p:nvPr/>
        </p:nvPicPr>
        <p:blipFill>
          <a:blip r:embed="rId3">
            <a:alphaModFix/>
          </a:blip>
          <a:stretch>
            <a:fillRect/>
          </a:stretch>
        </p:blipFill>
        <p:spPr>
          <a:xfrm>
            <a:off x="209525" y="220425"/>
            <a:ext cx="5062725" cy="3371851"/>
          </a:xfrm>
          <a:prstGeom prst="rect">
            <a:avLst/>
          </a:prstGeom>
          <a:noFill/>
          <a:ln>
            <a:noFill/>
          </a:ln>
        </p:spPr>
      </p:pic>
      <p:pic>
        <p:nvPicPr>
          <p:cNvPr id="960" name="Google Shape;960;p73"/>
          <p:cNvPicPr preferRelativeResize="0"/>
          <p:nvPr/>
        </p:nvPicPr>
        <p:blipFill>
          <a:blip r:embed="rId4">
            <a:alphaModFix/>
          </a:blip>
          <a:stretch>
            <a:fillRect/>
          </a:stretch>
        </p:blipFill>
        <p:spPr>
          <a:xfrm>
            <a:off x="5465475" y="1492700"/>
            <a:ext cx="3566948" cy="3566948"/>
          </a:xfrm>
          <a:prstGeom prst="rect">
            <a:avLst/>
          </a:prstGeom>
          <a:noFill/>
          <a:ln>
            <a:noFill/>
          </a:ln>
        </p:spPr>
      </p:pic>
      <p:sp>
        <p:nvSpPr>
          <p:cNvPr id="961" name="Google Shape;961;p73"/>
          <p:cNvSpPr txBox="1"/>
          <p:nvPr/>
        </p:nvSpPr>
        <p:spPr>
          <a:xfrm>
            <a:off x="5766500" y="421650"/>
            <a:ext cx="2964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More convenient doesn’t always mean adding more value to your life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74"/>
          <p:cNvPicPr preferRelativeResize="0"/>
          <p:nvPr/>
        </p:nvPicPr>
        <p:blipFill>
          <a:blip r:embed="rId3">
            <a:alphaModFix/>
          </a:blip>
          <a:stretch>
            <a:fillRect/>
          </a:stretch>
        </p:blipFill>
        <p:spPr>
          <a:xfrm>
            <a:off x="404150" y="295300"/>
            <a:ext cx="4378775" cy="3284081"/>
          </a:xfrm>
          <a:prstGeom prst="rect">
            <a:avLst/>
          </a:prstGeom>
          <a:noFill/>
          <a:ln>
            <a:noFill/>
          </a:ln>
        </p:spPr>
      </p:pic>
      <p:pic>
        <p:nvPicPr>
          <p:cNvPr id="967" name="Google Shape;967;p74"/>
          <p:cNvPicPr preferRelativeResize="0"/>
          <p:nvPr/>
        </p:nvPicPr>
        <p:blipFill rotWithShape="1">
          <a:blip r:embed="rId4">
            <a:alphaModFix/>
          </a:blip>
          <a:srcRect l="4462" t="4340" r="9406" b="5805"/>
          <a:stretch/>
        </p:blipFill>
        <p:spPr>
          <a:xfrm>
            <a:off x="4572000" y="1585225"/>
            <a:ext cx="4463125" cy="3463025"/>
          </a:xfrm>
          <a:prstGeom prst="rect">
            <a:avLst/>
          </a:prstGeom>
          <a:noFill/>
          <a:ln>
            <a:noFill/>
          </a:ln>
        </p:spPr>
      </p:pic>
      <p:sp>
        <p:nvSpPr>
          <p:cNvPr id="968" name="Google Shape;968;p74"/>
          <p:cNvSpPr txBox="1"/>
          <p:nvPr/>
        </p:nvSpPr>
        <p:spPr>
          <a:xfrm>
            <a:off x="5545325" y="400900"/>
            <a:ext cx="2964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When is mass produced just fine, and when is there no substitute for hand made?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75"/>
          <p:cNvPicPr preferRelativeResize="0"/>
          <p:nvPr/>
        </p:nvPicPr>
        <p:blipFill>
          <a:blip r:embed="rId3">
            <a:alphaModFix/>
          </a:blip>
          <a:stretch>
            <a:fillRect/>
          </a:stretch>
        </p:blipFill>
        <p:spPr>
          <a:xfrm>
            <a:off x="765413" y="-27225"/>
            <a:ext cx="3857626" cy="5143501"/>
          </a:xfrm>
          <a:prstGeom prst="rect">
            <a:avLst/>
          </a:prstGeom>
          <a:noFill/>
          <a:ln>
            <a:noFill/>
          </a:ln>
        </p:spPr>
      </p:pic>
      <p:pic>
        <p:nvPicPr>
          <p:cNvPr id="974" name="Google Shape;974;p75"/>
          <p:cNvPicPr preferRelativeResize="0"/>
          <p:nvPr/>
        </p:nvPicPr>
        <p:blipFill rotWithShape="1">
          <a:blip r:embed="rId4">
            <a:alphaModFix/>
          </a:blip>
          <a:srcRect l="10453" t="18257" r="11768" b="10841"/>
          <a:stretch/>
        </p:blipFill>
        <p:spPr>
          <a:xfrm>
            <a:off x="4789725" y="1280988"/>
            <a:ext cx="4000500" cy="3646725"/>
          </a:xfrm>
          <a:prstGeom prst="rect">
            <a:avLst/>
          </a:prstGeom>
          <a:noFill/>
          <a:ln>
            <a:noFill/>
          </a:ln>
        </p:spPr>
      </p:pic>
      <p:sp>
        <p:nvSpPr>
          <p:cNvPr id="975" name="Google Shape;975;p75"/>
          <p:cNvSpPr txBox="1"/>
          <p:nvPr/>
        </p:nvSpPr>
        <p:spPr>
          <a:xfrm>
            <a:off x="5307525" y="146100"/>
            <a:ext cx="29649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Why do people find more meaning in grown flowers when plastic ones are easier, cheaper, and longer lasting?</a:t>
            </a:r>
            <a:br>
              <a:rPr lang="en"/>
            </a:b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76"/>
          <p:cNvPicPr preferRelativeResize="0"/>
          <p:nvPr/>
        </p:nvPicPr>
        <p:blipFill rotWithShape="1">
          <a:blip r:embed="rId3">
            <a:alphaModFix amt="78000"/>
          </a:blip>
          <a:srcRect l="49315" r="18161"/>
          <a:stretch/>
        </p:blipFill>
        <p:spPr>
          <a:xfrm>
            <a:off x="1617650" y="365900"/>
            <a:ext cx="1748175" cy="2809875"/>
          </a:xfrm>
          <a:prstGeom prst="rect">
            <a:avLst/>
          </a:prstGeom>
          <a:noFill/>
          <a:ln>
            <a:noFill/>
          </a:ln>
        </p:spPr>
      </p:pic>
      <p:pic>
        <p:nvPicPr>
          <p:cNvPr id="981" name="Google Shape;981;p76"/>
          <p:cNvPicPr preferRelativeResize="0"/>
          <p:nvPr/>
        </p:nvPicPr>
        <p:blipFill rotWithShape="1">
          <a:blip r:embed="rId4">
            <a:alphaModFix amt="78000"/>
          </a:blip>
          <a:srcRect t="33204"/>
          <a:stretch/>
        </p:blipFill>
        <p:spPr>
          <a:xfrm>
            <a:off x="4105475" y="3236375"/>
            <a:ext cx="5281200" cy="1984199"/>
          </a:xfrm>
          <a:prstGeom prst="rect">
            <a:avLst/>
          </a:prstGeom>
          <a:noFill/>
          <a:ln>
            <a:noFill/>
          </a:ln>
        </p:spPr>
      </p:pic>
      <p:pic>
        <p:nvPicPr>
          <p:cNvPr id="982" name="Google Shape;982;p76"/>
          <p:cNvPicPr preferRelativeResize="0"/>
          <p:nvPr/>
        </p:nvPicPr>
        <p:blipFill rotWithShape="1">
          <a:blip r:embed="rId3">
            <a:alphaModFix amt="78000"/>
          </a:blip>
          <a:srcRect r="64687"/>
          <a:stretch/>
        </p:blipFill>
        <p:spPr>
          <a:xfrm>
            <a:off x="76775" y="0"/>
            <a:ext cx="1898200" cy="2809875"/>
          </a:xfrm>
          <a:prstGeom prst="rect">
            <a:avLst/>
          </a:prstGeom>
          <a:noFill/>
          <a:ln>
            <a:noFill/>
          </a:ln>
        </p:spPr>
      </p:pic>
      <p:pic>
        <p:nvPicPr>
          <p:cNvPr id="983" name="Google Shape;983;p76"/>
          <p:cNvPicPr preferRelativeResize="0"/>
          <p:nvPr/>
        </p:nvPicPr>
        <p:blipFill rotWithShape="1">
          <a:blip r:embed="rId5">
            <a:alphaModFix amt="78000"/>
          </a:blip>
          <a:srcRect b="24506"/>
          <a:stretch/>
        </p:blipFill>
        <p:spPr>
          <a:xfrm>
            <a:off x="3947825" y="470350"/>
            <a:ext cx="3559101" cy="1343501"/>
          </a:xfrm>
          <a:prstGeom prst="rect">
            <a:avLst/>
          </a:prstGeom>
          <a:noFill/>
          <a:ln>
            <a:noFill/>
          </a:ln>
        </p:spPr>
      </p:pic>
      <p:pic>
        <p:nvPicPr>
          <p:cNvPr id="984" name="Google Shape;984;p76"/>
          <p:cNvPicPr preferRelativeResize="0"/>
          <p:nvPr/>
        </p:nvPicPr>
        <p:blipFill>
          <a:blip r:embed="rId6">
            <a:alphaModFix amt="78000"/>
          </a:blip>
          <a:stretch>
            <a:fillRect/>
          </a:stretch>
        </p:blipFill>
        <p:spPr>
          <a:xfrm>
            <a:off x="224500" y="3175773"/>
            <a:ext cx="3360975" cy="1886100"/>
          </a:xfrm>
          <a:prstGeom prst="rect">
            <a:avLst/>
          </a:prstGeom>
          <a:noFill/>
          <a:ln>
            <a:noFill/>
          </a:ln>
        </p:spPr>
      </p:pic>
      <p:pic>
        <p:nvPicPr>
          <p:cNvPr id="985" name="Google Shape;985;p76"/>
          <p:cNvPicPr preferRelativeResize="0"/>
          <p:nvPr/>
        </p:nvPicPr>
        <p:blipFill rotWithShape="1">
          <a:blip r:embed="rId7">
            <a:alphaModFix amt="78000"/>
          </a:blip>
          <a:srcRect l="5348"/>
          <a:stretch/>
        </p:blipFill>
        <p:spPr>
          <a:xfrm>
            <a:off x="3365825" y="1813838"/>
            <a:ext cx="3218176" cy="1515825"/>
          </a:xfrm>
          <a:prstGeom prst="rect">
            <a:avLst/>
          </a:prstGeom>
          <a:noFill/>
          <a:ln>
            <a:noFill/>
          </a:ln>
        </p:spPr>
      </p:pic>
      <p:pic>
        <p:nvPicPr>
          <p:cNvPr id="986" name="Google Shape;986;p76"/>
          <p:cNvPicPr preferRelativeResize="0"/>
          <p:nvPr/>
        </p:nvPicPr>
        <p:blipFill>
          <a:blip r:embed="rId8">
            <a:alphaModFix amt="78000"/>
          </a:blip>
          <a:stretch>
            <a:fillRect/>
          </a:stretch>
        </p:blipFill>
        <p:spPr>
          <a:xfrm>
            <a:off x="6583995" y="1848375"/>
            <a:ext cx="2485325" cy="1388000"/>
          </a:xfrm>
          <a:prstGeom prst="rect">
            <a:avLst/>
          </a:prstGeom>
          <a:noFill/>
          <a:ln>
            <a:noFill/>
          </a:ln>
        </p:spPr>
      </p:pic>
      <p:sp>
        <p:nvSpPr>
          <p:cNvPr id="987" name="Google Shape;987;p76"/>
          <p:cNvSpPr txBox="1"/>
          <p:nvPr/>
        </p:nvSpPr>
        <p:spPr>
          <a:xfrm>
            <a:off x="3511600" y="82725"/>
            <a:ext cx="4361100"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t>When does ‘real’ and ‘fake’ matter to you?</a:t>
            </a:r>
            <a:endParaRPr sz="16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Google Shape;992;p77"/>
          <p:cNvPicPr preferRelativeResize="0"/>
          <p:nvPr/>
        </p:nvPicPr>
        <p:blipFill>
          <a:blip r:embed="rId3">
            <a:alphaModFix/>
          </a:blip>
          <a:stretch>
            <a:fillRect/>
          </a:stretch>
        </p:blipFill>
        <p:spPr>
          <a:xfrm>
            <a:off x="4307775" y="1890475"/>
            <a:ext cx="4763023" cy="3174574"/>
          </a:xfrm>
          <a:prstGeom prst="rect">
            <a:avLst/>
          </a:prstGeom>
          <a:noFill/>
          <a:ln>
            <a:noFill/>
          </a:ln>
        </p:spPr>
      </p:pic>
      <p:pic>
        <p:nvPicPr>
          <p:cNvPr id="993" name="Google Shape;993;p77"/>
          <p:cNvPicPr preferRelativeResize="0"/>
          <p:nvPr/>
        </p:nvPicPr>
        <p:blipFill>
          <a:blip r:embed="rId4">
            <a:alphaModFix/>
          </a:blip>
          <a:stretch>
            <a:fillRect/>
          </a:stretch>
        </p:blipFill>
        <p:spPr>
          <a:xfrm>
            <a:off x="81625" y="56050"/>
            <a:ext cx="4027700" cy="4027700"/>
          </a:xfrm>
          <a:prstGeom prst="rect">
            <a:avLst/>
          </a:prstGeom>
          <a:noFill/>
          <a:ln>
            <a:noFill/>
          </a:ln>
        </p:spPr>
      </p:pic>
      <p:sp>
        <p:nvSpPr>
          <p:cNvPr id="994" name="Google Shape;994;p77"/>
          <p:cNvSpPr txBox="1"/>
          <p:nvPr/>
        </p:nvSpPr>
        <p:spPr>
          <a:xfrm>
            <a:off x="4388850" y="255725"/>
            <a:ext cx="3870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What do you want to see more of in the world?</a:t>
            </a:r>
            <a:br>
              <a:rPr lang="en"/>
            </a:br>
            <a:br>
              <a:rPr lang="en"/>
            </a:br>
            <a:r>
              <a:rPr lang="en"/>
              <a:t>What are you more likely to pay for?</a:t>
            </a:r>
            <a:br>
              <a:rPr lang="en"/>
            </a:br>
            <a:br>
              <a:rPr lang="en"/>
            </a:br>
            <a:r>
              <a:rPr lang="en"/>
              <a:t>Which do you want to participate in more?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78"/>
          <p:cNvSpPr txBox="1">
            <a:spLocks noGrp="1"/>
          </p:cNvSpPr>
          <p:nvPr>
            <p:ph type="title"/>
          </p:nvPr>
        </p:nvSpPr>
        <p:spPr>
          <a:xfrm>
            <a:off x="125700" y="376050"/>
            <a:ext cx="2516400" cy="152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accent1"/>
                </a:solidFill>
              </a:rPr>
              <a:t>On a very  existential level:</a:t>
            </a:r>
            <a:endParaRPr>
              <a:solidFill>
                <a:schemeClr val="accent1"/>
              </a:solidFill>
            </a:endParaRPr>
          </a:p>
        </p:txBody>
      </p:sp>
      <p:sp>
        <p:nvSpPr>
          <p:cNvPr id="1000" name="Google Shape;1000;p78"/>
          <p:cNvSpPr txBox="1">
            <a:spLocks noGrp="1"/>
          </p:cNvSpPr>
          <p:nvPr>
            <p:ph type="subTitle" idx="2"/>
          </p:nvPr>
        </p:nvSpPr>
        <p:spPr>
          <a:xfrm>
            <a:off x="3017300" y="603250"/>
            <a:ext cx="5643300" cy="1450200"/>
          </a:xfrm>
          <a:prstGeom prst="rect">
            <a:avLst/>
          </a:prstGeom>
        </p:spPr>
        <p:txBody>
          <a:bodyPr spcFirstLastPara="1" wrap="square" lIns="91425" tIns="91425" rIns="91425" bIns="91425" anchor="t" anchorCtr="0">
            <a:noAutofit/>
          </a:bodyPr>
          <a:lstStyle/>
          <a:p>
            <a:pPr marL="0" lvl="0" indent="0" algn="l" rtl="0">
              <a:lnSpc>
                <a:spcPct val="70000"/>
              </a:lnSpc>
              <a:spcBef>
                <a:spcPts val="0"/>
              </a:spcBef>
              <a:spcAft>
                <a:spcPts val="0"/>
              </a:spcAft>
              <a:buSzPts val="523"/>
              <a:buNone/>
            </a:pPr>
            <a:r>
              <a:rPr lang="en" sz="2200"/>
              <a:t>When someone burns some of their limited mortal life to create something, to communicate a message, to be present,</a:t>
            </a:r>
            <a:br>
              <a:rPr lang="en" sz="2200"/>
            </a:br>
            <a:br>
              <a:rPr lang="en" sz="2200"/>
            </a:br>
            <a:r>
              <a:rPr lang="en" sz="2200"/>
              <a:t>I am more interested in spending some of my limited, mortal life to to appreciate it, to try and understand the message, to share in the experience.</a:t>
            </a:r>
            <a:endParaRPr sz="2200"/>
          </a:p>
        </p:txBody>
      </p:sp>
      <p:sp>
        <p:nvSpPr>
          <p:cNvPr id="1001" name="Google Shape;1001;p78"/>
          <p:cNvSpPr txBox="1">
            <a:spLocks noGrp="1"/>
          </p:cNvSpPr>
          <p:nvPr>
            <p:ph type="body" idx="1"/>
          </p:nvPr>
        </p:nvSpPr>
        <p:spPr>
          <a:xfrm>
            <a:off x="3105200" y="2647950"/>
            <a:ext cx="5555400" cy="2044500"/>
          </a:xfrm>
          <a:prstGeom prst="rect">
            <a:avLst/>
          </a:prstGeom>
        </p:spPr>
        <p:txBody>
          <a:bodyPr spcFirstLastPara="1" wrap="square" lIns="0" tIns="91425" rIns="0" bIns="0" anchor="ctr" anchorCtr="0">
            <a:normAutofit fontScale="85000" lnSpcReduction="20000"/>
          </a:bodyPr>
          <a:lstStyle/>
          <a:p>
            <a:pPr marL="0" lvl="0" indent="0" algn="l" rtl="0">
              <a:spcBef>
                <a:spcPts val="0"/>
              </a:spcBef>
              <a:spcAft>
                <a:spcPts val="0"/>
              </a:spcAft>
              <a:buNone/>
            </a:pPr>
            <a:r>
              <a:rPr lang="en" sz="1424">
                <a:latin typeface="Courier New"/>
                <a:ea typeface="Courier New"/>
                <a:cs typeface="Courier New"/>
                <a:sym typeface="Courier New"/>
              </a:rPr>
              <a:t>Consider this painting : what it represents and why he </a:t>
            </a:r>
            <a:endParaRPr sz="1424">
              <a:latin typeface="Courier New"/>
              <a:ea typeface="Courier New"/>
              <a:cs typeface="Courier New"/>
              <a:sym typeface="Courier New"/>
            </a:endParaRPr>
          </a:p>
          <a:p>
            <a:pPr marL="0" lvl="0" indent="0" algn="l" rtl="0">
              <a:spcBef>
                <a:spcPts val="0"/>
              </a:spcBef>
              <a:spcAft>
                <a:spcPts val="0"/>
              </a:spcAft>
              <a:buNone/>
            </a:pPr>
            <a:r>
              <a:rPr lang="en" sz="1424" i="1">
                <a:latin typeface="Courier New"/>
                <a:ea typeface="Courier New"/>
                <a:cs typeface="Courier New"/>
                <a:sym typeface="Courier New"/>
              </a:rPr>
              <a:t>painted individual blades of grass</a:t>
            </a:r>
            <a:r>
              <a:rPr lang="en" sz="1424">
                <a:latin typeface="Courier New"/>
                <a:ea typeface="Courier New"/>
                <a:cs typeface="Courier New"/>
                <a:sym typeface="Courier New"/>
              </a:rPr>
              <a:t> </a:t>
            </a:r>
            <a:r>
              <a:rPr lang="en" sz="1424" u="sng">
                <a:solidFill>
                  <a:schemeClr val="hlink"/>
                </a:solidFill>
                <a:latin typeface="Courier New"/>
                <a:ea typeface="Courier New"/>
                <a:cs typeface="Courier New"/>
                <a:sym typeface="Courier New"/>
                <a:hlinkClick r:id="rId3"/>
              </a:rPr>
              <a:t>https://www.moma.org/collection/works/78455</a:t>
            </a:r>
            <a:br>
              <a:rPr lang="en" sz="1424">
                <a:latin typeface="Courier New"/>
                <a:ea typeface="Courier New"/>
                <a:cs typeface="Courier New"/>
                <a:sym typeface="Courier New"/>
              </a:rPr>
            </a:br>
            <a:br>
              <a:rPr lang="en" sz="1424">
                <a:latin typeface="Courier New"/>
                <a:ea typeface="Courier New"/>
                <a:cs typeface="Courier New"/>
                <a:sym typeface="Courier New"/>
              </a:rPr>
            </a:br>
            <a:r>
              <a:rPr lang="en" sz="1424">
                <a:latin typeface="Courier New"/>
                <a:ea typeface="Courier New"/>
                <a:cs typeface="Courier New"/>
                <a:sym typeface="Courier New"/>
              </a:rPr>
              <a:t>That’s why it has </a:t>
            </a:r>
            <a:r>
              <a:rPr lang="en" sz="1424" i="1">
                <a:latin typeface="Courier New"/>
                <a:ea typeface="Courier New"/>
                <a:cs typeface="Courier New"/>
                <a:sym typeface="Courier New"/>
              </a:rPr>
              <a:t>meaning. </a:t>
            </a:r>
            <a:r>
              <a:rPr lang="en" sz="1424">
                <a:latin typeface="Courier New"/>
                <a:ea typeface="Courier New"/>
                <a:cs typeface="Courier New"/>
                <a:sym typeface="Courier New"/>
              </a:rPr>
              <a:t> That’s why it matters.</a:t>
            </a:r>
            <a:br>
              <a:rPr lang="en" sz="1424" i="1">
                <a:latin typeface="Courier New"/>
                <a:ea typeface="Courier New"/>
                <a:cs typeface="Courier New"/>
                <a:sym typeface="Courier New"/>
              </a:rPr>
            </a:br>
            <a:br>
              <a:rPr lang="en" sz="1100" i="1"/>
            </a:br>
            <a:br>
              <a:rPr lang="en" sz="1100" i="1"/>
            </a:br>
            <a:br>
              <a:rPr lang="en" sz="1100" i="1"/>
            </a:br>
            <a:br>
              <a:rPr lang="en" sz="1100" i="1"/>
            </a:br>
            <a:br>
              <a:rPr lang="en" sz="1100" i="1"/>
            </a:br>
            <a:br>
              <a:rPr lang="en" sz="1100" i="1"/>
            </a:br>
            <a:br>
              <a:rPr lang="en" sz="1100" i="1"/>
            </a:br>
            <a:br>
              <a:rPr lang="en" sz="1100" i="1"/>
            </a:br>
            <a:br>
              <a:rPr lang="en" sz="1100" i="1"/>
            </a:br>
            <a:r>
              <a:rPr lang="en" i="1"/>
              <a:t>With credits to </a:t>
            </a:r>
            <a:r>
              <a:rPr lang="en" i="1" u="sng">
                <a:solidFill>
                  <a:schemeClr val="hlink"/>
                </a:solidFill>
                <a:hlinkClick r:id="rId4"/>
              </a:rPr>
              <a:t>https://theoatmeal.com/comics/ai_art</a:t>
            </a:r>
            <a:r>
              <a:rPr lang="en" i="1"/>
              <a:t> for drawing this connection.</a:t>
            </a:r>
            <a:endParaRPr i="1"/>
          </a:p>
        </p:txBody>
      </p:sp>
      <p:pic>
        <p:nvPicPr>
          <p:cNvPr id="1002" name="Google Shape;1002;p78"/>
          <p:cNvPicPr preferRelativeResize="0"/>
          <p:nvPr/>
        </p:nvPicPr>
        <p:blipFill>
          <a:blip r:embed="rId5">
            <a:alphaModFix/>
          </a:blip>
          <a:stretch>
            <a:fillRect/>
          </a:stretch>
        </p:blipFill>
        <p:spPr>
          <a:xfrm>
            <a:off x="152400" y="2053350"/>
            <a:ext cx="2800400" cy="17677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9"/>
          <p:cNvSpPr txBox="1">
            <a:spLocks noGrp="1"/>
          </p:cNvSpPr>
          <p:nvPr>
            <p:ph type="subTitle" idx="2"/>
          </p:nvPr>
        </p:nvSpPr>
        <p:spPr>
          <a:xfrm>
            <a:off x="2757550" y="753050"/>
            <a:ext cx="5610300" cy="1492200"/>
          </a:xfrm>
          <a:prstGeom prst="rect">
            <a:avLst/>
          </a:prstGeom>
        </p:spPr>
        <p:txBody>
          <a:bodyPr spcFirstLastPara="1" wrap="square" lIns="91425" tIns="91425" rIns="91425" bIns="91425" anchor="t" anchorCtr="0">
            <a:normAutofit fontScale="47500" lnSpcReduction="20000"/>
          </a:bodyPr>
          <a:lstStyle/>
          <a:p>
            <a:pPr marL="0" lvl="0" indent="0" algn="ctr" rtl="0">
              <a:spcBef>
                <a:spcPts val="0"/>
              </a:spcBef>
              <a:spcAft>
                <a:spcPts val="0"/>
              </a:spcAft>
              <a:buNone/>
            </a:pPr>
            <a:r>
              <a:rPr lang="en">
                <a:solidFill>
                  <a:schemeClr val="accent2"/>
                </a:solidFill>
              </a:rPr>
              <a:t>And convenience, speed</a:t>
            </a:r>
            <a:r>
              <a:rPr lang="en"/>
              <a:t>, </a:t>
            </a:r>
            <a:r>
              <a:rPr lang="en">
                <a:solidFill>
                  <a:schemeClr val="accent2"/>
                </a:solidFill>
              </a:rPr>
              <a:t>affordability, scalability, or short term results </a:t>
            </a:r>
            <a:br>
              <a:rPr lang="en"/>
            </a:br>
            <a:br>
              <a:rPr lang="en"/>
            </a:br>
            <a:r>
              <a:rPr lang="en"/>
              <a:t>sometimes </a:t>
            </a:r>
            <a:r>
              <a:rPr lang="en" b="1"/>
              <a:t>are </a:t>
            </a:r>
            <a:r>
              <a:rPr lang="en"/>
              <a:t>more important than</a:t>
            </a:r>
            <a:br>
              <a:rPr lang="en"/>
            </a:br>
            <a:br>
              <a:rPr lang="en"/>
            </a:br>
            <a:r>
              <a:rPr lang="en">
                <a:solidFill>
                  <a:schemeClr val="accent2"/>
                </a:solidFill>
              </a:rPr>
              <a:t>authenticity, quality, personal touch, customization, or long term health.</a:t>
            </a:r>
            <a:endParaRPr>
              <a:solidFill>
                <a:schemeClr val="accent2"/>
              </a:solidFill>
            </a:endParaRPr>
          </a:p>
        </p:txBody>
      </p:sp>
      <p:pic>
        <p:nvPicPr>
          <p:cNvPr id="1008" name="Google Shape;1008;p79"/>
          <p:cNvPicPr preferRelativeResize="0"/>
          <p:nvPr/>
        </p:nvPicPr>
        <p:blipFill rotWithShape="1">
          <a:blip r:embed="rId3">
            <a:alphaModFix/>
          </a:blip>
          <a:srcRect t="16966" b="15362"/>
          <a:stretch/>
        </p:blipFill>
        <p:spPr>
          <a:xfrm>
            <a:off x="265361" y="2047875"/>
            <a:ext cx="4772551" cy="1857376"/>
          </a:xfrm>
          <a:prstGeom prst="rect">
            <a:avLst/>
          </a:prstGeom>
          <a:noFill/>
          <a:ln>
            <a:noFill/>
          </a:ln>
        </p:spPr>
      </p:pic>
      <p:sp>
        <p:nvSpPr>
          <p:cNvPr id="1009" name="Google Shape;1009;p79"/>
          <p:cNvSpPr txBox="1">
            <a:spLocks noGrp="1"/>
          </p:cNvSpPr>
          <p:nvPr>
            <p:ph type="title"/>
          </p:nvPr>
        </p:nvSpPr>
        <p:spPr>
          <a:xfrm>
            <a:off x="125700" y="124325"/>
            <a:ext cx="2516400" cy="152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300">
                <a:solidFill>
                  <a:schemeClr val="accent1"/>
                </a:solidFill>
              </a:rPr>
              <a:t>Sometimes</a:t>
            </a:r>
            <a:endParaRPr sz="5300">
              <a:solidFill>
                <a:schemeClr val="accent1"/>
              </a:solidFill>
            </a:endParaRPr>
          </a:p>
        </p:txBody>
      </p:sp>
      <p:sp>
        <p:nvSpPr>
          <p:cNvPr id="1010" name="Google Shape;1010;p79"/>
          <p:cNvSpPr txBox="1"/>
          <p:nvPr/>
        </p:nvSpPr>
        <p:spPr>
          <a:xfrm>
            <a:off x="5037900" y="3150150"/>
            <a:ext cx="2301900" cy="7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accent3"/>
                </a:solidFill>
                <a:latin typeface="Caveat"/>
                <a:ea typeface="Caveat"/>
                <a:cs typeface="Caveat"/>
                <a:sym typeface="Caveat"/>
              </a:rPr>
              <a:t>Sometimes people don’t have a choice. </a:t>
            </a:r>
            <a:endParaRPr sz="100"/>
          </a:p>
        </p:txBody>
      </p:sp>
      <p:sp>
        <p:nvSpPr>
          <p:cNvPr id="1011" name="Google Shape;1011;p79"/>
          <p:cNvSpPr txBox="1"/>
          <p:nvPr/>
        </p:nvSpPr>
        <p:spPr>
          <a:xfrm>
            <a:off x="1649250" y="4624900"/>
            <a:ext cx="8221500" cy="7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3"/>
                </a:solidFill>
                <a:latin typeface="Caveat"/>
                <a:ea typeface="Caveat"/>
                <a:cs typeface="Caveat"/>
                <a:sym typeface="Caveat"/>
              </a:rPr>
              <a:t>But mostly </a:t>
            </a:r>
            <a:r>
              <a:rPr lang="en" sz="2600" b="1">
                <a:solidFill>
                  <a:schemeClr val="accent3"/>
                </a:solidFill>
                <a:latin typeface="Caveat"/>
                <a:ea typeface="Caveat"/>
                <a:cs typeface="Caveat"/>
                <a:sym typeface="Caveat"/>
              </a:rPr>
              <a:t>you</a:t>
            </a:r>
            <a:r>
              <a:rPr lang="en" sz="2600">
                <a:solidFill>
                  <a:schemeClr val="accent3"/>
                </a:solidFill>
                <a:latin typeface="Caveat"/>
                <a:ea typeface="Caveat"/>
                <a:cs typeface="Caveat"/>
                <a:sym typeface="Caveat"/>
              </a:rPr>
              <a:t> </a:t>
            </a:r>
            <a:r>
              <a:rPr lang="en" sz="2600" b="1">
                <a:solidFill>
                  <a:schemeClr val="accent3"/>
                </a:solidFill>
                <a:latin typeface="Caveat"/>
                <a:ea typeface="Caveat"/>
                <a:cs typeface="Caveat"/>
                <a:sym typeface="Caveat"/>
              </a:rPr>
              <a:t>do</a:t>
            </a:r>
            <a:r>
              <a:rPr lang="en" sz="2600">
                <a:solidFill>
                  <a:schemeClr val="accent3"/>
                </a:solidFill>
                <a:latin typeface="Caveat"/>
                <a:ea typeface="Caveat"/>
                <a:cs typeface="Caveat"/>
                <a:sym typeface="Caveat"/>
              </a:rPr>
              <a:t> get to decide for yourself if and how you use AI!</a:t>
            </a:r>
            <a:endParaRPr sz="400"/>
          </a:p>
        </p:txBody>
      </p:sp>
      <p:sp>
        <p:nvSpPr>
          <p:cNvPr id="1012" name="Google Shape;1012;p79"/>
          <p:cNvSpPr txBox="1"/>
          <p:nvPr/>
        </p:nvSpPr>
        <p:spPr>
          <a:xfrm>
            <a:off x="2730300" y="15400"/>
            <a:ext cx="6059400" cy="7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accent3"/>
                </a:solidFill>
                <a:latin typeface="Caveat"/>
                <a:ea typeface="Caveat"/>
                <a:cs typeface="Caveat"/>
                <a:sym typeface="Caveat"/>
              </a:rPr>
              <a:t>AI can do a thing which can’t otherwise be done! Sometimes! If it’s worth doing those things, it’s great humans have a new tool!</a:t>
            </a:r>
            <a:endParaRPr sz="100"/>
          </a:p>
        </p:txBody>
      </p:sp>
      <p:sp>
        <p:nvSpPr>
          <p:cNvPr id="1013" name="Google Shape;1013;p79"/>
          <p:cNvSpPr txBox="1"/>
          <p:nvPr/>
        </p:nvSpPr>
        <p:spPr>
          <a:xfrm>
            <a:off x="5984750" y="2320150"/>
            <a:ext cx="2941200" cy="7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accent3"/>
                </a:solidFill>
                <a:latin typeface="Caveat"/>
                <a:ea typeface="Caveat"/>
                <a:cs typeface="Caveat"/>
                <a:sym typeface="Caveat"/>
              </a:rPr>
              <a:t>but it’s less often then the marketing wants you to believe.</a:t>
            </a:r>
            <a:endParaRPr sz="100"/>
          </a:p>
        </p:txBody>
      </p:sp>
      <p:sp>
        <p:nvSpPr>
          <p:cNvPr id="1014" name="Google Shape;1014;p79"/>
          <p:cNvSpPr txBox="1"/>
          <p:nvPr/>
        </p:nvSpPr>
        <p:spPr>
          <a:xfrm>
            <a:off x="5630750" y="3933925"/>
            <a:ext cx="3295200" cy="7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accent3"/>
                </a:solidFill>
                <a:latin typeface="Caveat"/>
                <a:ea typeface="Caveat"/>
                <a:cs typeface="Caveat"/>
                <a:sym typeface="Caveat"/>
              </a:rPr>
              <a:t>Perhaps people shouldn’t need to use AI, but sometimes they do.</a:t>
            </a:r>
            <a:endParaRPr sz="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80" title="Gemini_Generated_Image_iyggbyiyggbyiygg.png"/>
          <p:cNvPicPr preferRelativeResize="0"/>
          <p:nvPr/>
        </p:nvPicPr>
        <p:blipFill>
          <a:blip r:embed="rId3">
            <a:alphaModFix/>
          </a:blip>
          <a:stretch>
            <a:fillRect/>
          </a:stretch>
        </p:blipFill>
        <p:spPr>
          <a:xfrm>
            <a:off x="87800" y="0"/>
            <a:ext cx="4941174" cy="4941174"/>
          </a:xfrm>
          <a:prstGeom prst="rect">
            <a:avLst/>
          </a:prstGeom>
          <a:noFill/>
          <a:ln>
            <a:noFill/>
          </a:ln>
        </p:spPr>
      </p:pic>
      <p:sp>
        <p:nvSpPr>
          <p:cNvPr id="1020" name="Google Shape;1020;p80"/>
          <p:cNvSpPr txBox="1">
            <a:spLocks noGrp="1"/>
          </p:cNvSpPr>
          <p:nvPr>
            <p:ph type="title"/>
          </p:nvPr>
        </p:nvSpPr>
        <p:spPr>
          <a:xfrm>
            <a:off x="4705775" y="436250"/>
            <a:ext cx="4188000" cy="3048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accent5"/>
                </a:solidFill>
              </a:rPr>
              <a:t>Is it useful now?</a:t>
            </a:r>
            <a:endParaRPr>
              <a:solidFill>
                <a:schemeClr val="accent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4"/>
          <p:cNvSpPr txBox="1">
            <a:spLocks noGrp="1"/>
          </p:cNvSpPr>
          <p:nvPr>
            <p:ph type="subTitle" idx="1"/>
          </p:nvPr>
        </p:nvSpPr>
        <p:spPr>
          <a:xfrm>
            <a:off x="314425" y="180775"/>
            <a:ext cx="2107500" cy="102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TABLE OF </a:t>
            </a:r>
            <a:endParaRPr/>
          </a:p>
        </p:txBody>
      </p:sp>
      <p:sp>
        <p:nvSpPr>
          <p:cNvPr id="794" name="Google Shape;794;p54"/>
          <p:cNvSpPr txBox="1">
            <a:spLocks noGrp="1"/>
          </p:cNvSpPr>
          <p:nvPr>
            <p:ph type="subTitle" idx="2"/>
          </p:nvPr>
        </p:nvSpPr>
        <p:spPr>
          <a:xfrm>
            <a:off x="802850" y="1483850"/>
            <a:ext cx="30096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What is AI? - 01</a:t>
            </a:r>
            <a:endParaRPr sz="1400"/>
          </a:p>
        </p:txBody>
      </p:sp>
      <p:sp>
        <p:nvSpPr>
          <p:cNvPr id="795" name="Google Shape;795;p54"/>
          <p:cNvSpPr txBox="1">
            <a:spLocks noGrp="1"/>
          </p:cNvSpPr>
          <p:nvPr>
            <p:ph type="body" idx="3"/>
          </p:nvPr>
        </p:nvSpPr>
        <p:spPr>
          <a:xfrm>
            <a:off x="4057850" y="1887650"/>
            <a:ext cx="4756200" cy="2367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A book dedicated to Nonna</a:t>
            </a:r>
            <a:endParaRPr/>
          </a:p>
        </p:txBody>
      </p:sp>
      <p:sp>
        <p:nvSpPr>
          <p:cNvPr id="796" name="Google Shape;796;p54"/>
          <p:cNvSpPr txBox="1">
            <a:spLocks noGrp="1"/>
          </p:cNvSpPr>
          <p:nvPr>
            <p:ph type="body" idx="4"/>
          </p:nvPr>
        </p:nvSpPr>
        <p:spPr>
          <a:xfrm>
            <a:off x="4057850" y="2522313"/>
            <a:ext cx="4756200" cy="2367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What do we value?</a:t>
            </a:r>
            <a:endParaRPr/>
          </a:p>
        </p:txBody>
      </p:sp>
      <p:sp>
        <p:nvSpPr>
          <p:cNvPr id="797" name="Google Shape;797;p54"/>
          <p:cNvSpPr txBox="1">
            <a:spLocks noGrp="1"/>
          </p:cNvSpPr>
          <p:nvPr>
            <p:ph type="body" idx="5"/>
          </p:nvPr>
        </p:nvSpPr>
        <p:spPr>
          <a:xfrm>
            <a:off x="4057850" y="3155688"/>
            <a:ext cx="4756200" cy="2367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Is ‘good enough’ good enough?</a:t>
            </a:r>
            <a:endParaRPr/>
          </a:p>
        </p:txBody>
      </p:sp>
      <p:sp>
        <p:nvSpPr>
          <p:cNvPr id="798" name="Google Shape;798;p54"/>
          <p:cNvSpPr txBox="1">
            <a:spLocks noGrp="1"/>
          </p:cNvSpPr>
          <p:nvPr>
            <p:ph type="body" idx="6"/>
          </p:nvPr>
        </p:nvSpPr>
        <p:spPr>
          <a:xfrm>
            <a:off x="4057850" y="3789081"/>
            <a:ext cx="4756200" cy="7116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In fewer ways than the marketing wants you to believe</a:t>
            </a:r>
            <a:endParaRPr/>
          </a:p>
        </p:txBody>
      </p:sp>
      <p:sp>
        <p:nvSpPr>
          <p:cNvPr id="799" name="Google Shape;799;p54"/>
          <p:cNvSpPr txBox="1">
            <a:spLocks noGrp="1"/>
          </p:cNvSpPr>
          <p:nvPr>
            <p:ph type="body" idx="7"/>
          </p:nvPr>
        </p:nvSpPr>
        <p:spPr>
          <a:xfrm>
            <a:off x="802850" y="4654500"/>
            <a:ext cx="8011200" cy="2367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Photo credits for images used in this presentation are in speaker notes,</a:t>
            </a:r>
            <a:br>
              <a:rPr lang="en"/>
            </a:br>
            <a:r>
              <a:rPr lang="en"/>
              <a:t>As are additional nuanced points flagged for future updates. Send me ideas! hardinc3@wwu.edu</a:t>
            </a:r>
            <a:endParaRPr/>
          </a:p>
        </p:txBody>
      </p:sp>
      <p:sp>
        <p:nvSpPr>
          <p:cNvPr id="800" name="Google Shape;800;p54"/>
          <p:cNvSpPr txBox="1">
            <a:spLocks noGrp="1"/>
          </p:cNvSpPr>
          <p:nvPr>
            <p:ph type="subTitle" idx="8"/>
          </p:nvPr>
        </p:nvSpPr>
        <p:spPr>
          <a:xfrm>
            <a:off x="802850" y="2751338"/>
            <a:ext cx="30096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Is it useful now? - 03</a:t>
            </a:r>
            <a:endParaRPr sz="1400"/>
          </a:p>
        </p:txBody>
      </p:sp>
      <p:sp>
        <p:nvSpPr>
          <p:cNvPr id="801" name="Google Shape;801;p54"/>
          <p:cNvSpPr txBox="1">
            <a:spLocks noGrp="1"/>
          </p:cNvSpPr>
          <p:nvPr>
            <p:ph type="subTitle" idx="9"/>
          </p:nvPr>
        </p:nvSpPr>
        <p:spPr>
          <a:xfrm>
            <a:off x="836875" y="3392388"/>
            <a:ext cx="30096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Will it be useful in Future? - 04</a:t>
            </a:r>
            <a:endParaRPr sz="1400"/>
          </a:p>
        </p:txBody>
      </p:sp>
      <p:sp>
        <p:nvSpPr>
          <p:cNvPr id="802" name="Google Shape;802;p54"/>
          <p:cNvSpPr txBox="1">
            <a:spLocks noGrp="1"/>
          </p:cNvSpPr>
          <p:nvPr>
            <p:ph type="subTitle" idx="13"/>
          </p:nvPr>
        </p:nvSpPr>
        <p:spPr>
          <a:xfrm>
            <a:off x="836875" y="2117588"/>
            <a:ext cx="30096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Is it good? - 02</a:t>
            </a:r>
            <a:endParaRPr sz="1400"/>
          </a:p>
        </p:txBody>
      </p:sp>
      <p:sp>
        <p:nvSpPr>
          <p:cNvPr id="803" name="Google Shape;803;p54"/>
          <p:cNvSpPr txBox="1">
            <a:spLocks noGrp="1"/>
          </p:cNvSpPr>
          <p:nvPr>
            <p:ph type="subTitle" idx="14"/>
          </p:nvPr>
        </p:nvSpPr>
        <p:spPr>
          <a:xfrm>
            <a:off x="802850" y="4018825"/>
            <a:ext cx="30096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How does it change education? - 05</a:t>
            </a:r>
            <a:endParaRPr sz="1400"/>
          </a:p>
        </p:txBody>
      </p:sp>
      <p:sp>
        <p:nvSpPr>
          <p:cNvPr id="804" name="Google Shape;804;p54"/>
          <p:cNvSpPr txBox="1">
            <a:spLocks noGrp="1"/>
          </p:cNvSpPr>
          <p:nvPr>
            <p:ph type="title"/>
          </p:nvPr>
        </p:nvSpPr>
        <p:spPr>
          <a:xfrm>
            <a:off x="1938899" y="180775"/>
            <a:ext cx="2633100" cy="10224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t>Contents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1"/>
          <p:cNvSpPr txBox="1">
            <a:spLocks noGrp="1"/>
          </p:cNvSpPr>
          <p:nvPr>
            <p:ph type="title"/>
          </p:nvPr>
        </p:nvSpPr>
        <p:spPr>
          <a:xfrm>
            <a:off x="4705775" y="436250"/>
            <a:ext cx="4188000" cy="3048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accent5"/>
                </a:solidFill>
              </a:rPr>
              <a:t>Is it useful now?</a:t>
            </a:r>
            <a:endParaRPr>
              <a:solidFill>
                <a:schemeClr val="accent5"/>
              </a:solidFill>
            </a:endParaRPr>
          </a:p>
        </p:txBody>
      </p:sp>
      <p:pic>
        <p:nvPicPr>
          <p:cNvPr id="1026" name="Google Shape;1026;p81" title="Gemini_Generated_Image_iyggbyiyggbyiygg.png"/>
          <p:cNvPicPr preferRelativeResize="0"/>
          <p:nvPr/>
        </p:nvPicPr>
        <p:blipFill rotWithShape="1">
          <a:blip r:embed="rId3">
            <a:alphaModFix/>
          </a:blip>
          <a:srcRect l="15775" t="41391" r="31146" b="29322"/>
          <a:stretch/>
        </p:blipFill>
        <p:spPr>
          <a:xfrm rot="770966">
            <a:off x="337920" y="1245739"/>
            <a:ext cx="4482738" cy="24733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2"/>
          <p:cNvSpPr txBox="1">
            <a:spLocks noGrp="1"/>
          </p:cNvSpPr>
          <p:nvPr>
            <p:ph type="sldNum" idx="14"/>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1032" name="Google Shape;1032;p82"/>
          <p:cNvSpPr txBox="1">
            <a:spLocks noGrp="1"/>
          </p:cNvSpPr>
          <p:nvPr>
            <p:ph type="body" idx="15"/>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
        <p:nvSpPr>
          <p:cNvPr id="1033" name="Google Shape;1033;p82"/>
          <p:cNvSpPr txBox="1"/>
          <p:nvPr/>
        </p:nvSpPr>
        <p:spPr>
          <a:xfrm>
            <a:off x="3423650" y="217000"/>
            <a:ext cx="5472900" cy="48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AI is essentially a bottled meal shake: it took all the available ingredients and blended them together. It contains the same ingredients of a meal cooked by a chef but was so much easier and quicker! For somethings, like a fruit smoothie, it’s more or less indistinguishable. And even expert chefs use a blender or a microwave for quickly making components they then assemble or improve.</a:t>
            </a:r>
            <a:endParaRPr/>
          </a:p>
          <a:p>
            <a:pPr marL="0" lvl="0" indent="0" algn="l" rtl="0">
              <a:spcBef>
                <a:spcPts val="0"/>
              </a:spcBef>
              <a:spcAft>
                <a:spcPts val="0"/>
              </a:spcAft>
              <a:buNone/>
            </a:pPr>
            <a:endParaRPr/>
          </a:p>
          <a:p>
            <a:pPr marL="0" lvl="0" indent="0" algn="l" rtl="0">
              <a:spcBef>
                <a:spcPts val="0"/>
              </a:spcBef>
              <a:spcAft>
                <a:spcPts val="0"/>
              </a:spcAft>
              <a:buNone/>
            </a:pPr>
            <a:r>
              <a:rPr lang="en"/>
              <a:t>But….</a:t>
            </a:r>
            <a:endParaRPr/>
          </a:p>
          <a:p>
            <a:pPr marL="0" lvl="0" indent="0" algn="l" rtl="0">
              <a:spcBef>
                <a:spcPts val="0"/>
              </a:spcBef>
              <a:spcAft>
                <a:spcPts val="0"/>
              </a:spcAft>
              <a:buNone/>
            </a:pPr>
            <a:endParaRPr/>
          </a:p>
          <a:p>
            <a:pPr marL="0" lvl="0" indent="0" algn="l" rtl="0">
              <a:spcBef>
                <a:spcPts val="0"/>
              </a:spcBef>
              <a:spcAft>
                <a:spcPts val="0"/>
              </a:spcAft>
              <a:buNone/>
            </a:pPr>
            <a:r>
              <a:rPr lang="en"/>
              <a:t>It is a mediocrity-machine. </a:t>
            </a:r>
            <a:br>
              <a:rPr lang="en"/>
            </a:br>
            <a:br>
              <a:rPr lang="en"/>
            </a:br>
            <a:r>
              <a:rPr lang="en"/>
              <a:t>It comes up with the most likely result which is also the most average result.</a:t>
            </a:r>
            <a:endParaRPr/>
          </a:p>
          <a:p>
            <a:pPr marL="0" lvl="0" indent="0" algn="l" rtl="0">
              <a:spcBef>
                <a:spcPts val="0"/>
              </a:spcBef>
              <a:spcAft>
                <a:spcPts val="0"/>
              </a:spcAft>
              <a:buNone/>
            </a:pPr>
            <a:endParaRPr/>
          </a:p>
          <a:p>
            <a:pPr marL="0" lvl="0" indent="0" algn="l" rtl="0">
              <a:spcBef>
                <a:spcPts val="0"/>
              </a:spcBef>
              <a:spcAft>
                <a:spcPts val="0"/>
              </a:spcAft>
              <a:buNone/>
            </a:pPr>
            <a:r>
              <a:rPr lang="en"/>
              <a:t>Which, when you’re starting something new, can be appealing!</a:t>
            </a:r>
            <a:endParaRPr/>
          </a:p>
          <a:p>
            <a:pPr marL="0" lvl="0" indent="0" algn="l" rtl="0">
              <a:spcBef>
                <a:spcPts val="0"/>
              </a:spcBef>
              <a:spcAft>
                <a:spcPts val="0"/>
              </a:spcAft>
              <a:buNone/>
            </a:pPr>
            <a:r>
              <a:rPr lang="en"/>
              <a:t>Or you’re in a hurry, it gets you started.</a:t>
            </a:r>
            <a:endParaRPr/>
          </a:p>
          <a:p>
            <a:pPr marL="0" lvl="0" indent="0" algn="l" rtl="0">
              <a:spcBef>
                <a:spcPts val="0"/>
              </a:spcBef>
              <a:spcAft>
                <a:spcPts val="0"/>
              </a:spcAft>
              <a:buNone/>
            </a:pPr>
            <a:r>
              <a:rPr lang="en"/>
              <a:t>Or you are ok with the risk of it being wrong.</a:t>
            </a:r>
            <a:endParaRPr/>
          </a:p>
          <a:p>
            <a:pPr marL="0" lvl="0" indent="0" algn="l" rtl="0">
              <a:spcBef>
                <a:spcPts val="0"/>
              </a:spcBef>
              <a:spcAft>
                <a:spcPts val="0"/>
              </a:spcAft>
              <a:buNone/>
            </a:pPr>
            <a:br>
              <a:rPr lang="en"/>
            </a:br>
            <a:br>
              <a:rPr lang="en"/>
            </a:br>
            <a:br>
              <a:rPr lang="en"/>
            </a:br>
            <a:endParaRPr/>
          </a:p>
        </p:txBody>
      </p:sp>
      <p:sp>
        <p:nvSpPr>
          <p:cNvPr id="1034" name="Google Shape;1034;p82"/>
          <p:cNvSpPr txBox="1">
            <a:spLocks noGrp="1"/>
          </p:cNvSpPr>
          <p:nvPr>
            <p:ph type="title"/>
          </p:nvPr>
        </p:nvSpPr>
        <p:spPr>
          <a:xfrm>
            <a:off x="104375" y="217000"/>
            <a:ext cx="2563500" cy="47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LLMs are useful for some things</a:t>
            </a:r>
            <a:endParaRPr>
              <a:solidFill>
                <a:schemeClr val="accent5"/>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83"/>
          <p:cNvSpPr/>
          <p:nvPr/>
        </p:nvSpPr>
        <p:spPr>
          <a:xfrm>
            <a:off x="1787725" y="1492600"/>
            <a:ext cx="18921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Outlining</a:t>
            </a:r>
            <a:endParaRPr sz="1800">
              <a:solidFill>
                <a:schemeClr val="dk1"/>
              </a:solidFill>
              <a:latin typeface="IBM Plex Mono"/>
              <a:ea typeface="IBM Plex Mono"/>
              <a:cs typeface="IBM Plex Mono"/>
              <a:sym typeface="IBM Plex Mono"/>
            </a:endParaRPr>
          </a:p>
        </p:txBody>
      </p:sp>
      <p:sp>
        <p:nvSpPr>
          <p:cNvPr id="1040" name="Google Shape;1040;p83"/>
          <p:cNvSpPr/>
          <p:nvPr/>
        </p:nvSpPr>
        <p:spPr>
          <a:xfrm>
            <a:off x="5059800" y="2412650"/>
            <a:ext cx="22029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Brainstorming</a:t>
            </a:r>
            <a:endParaRPr sz="1800">
              <a:solidFill>
                <a:schemeClr val="dk1"/>
              </a:solidFill>
              <a:latin typeface="IBM Plex Mono"/>
              <a:ea typeface="IBM Plex Mono"/>
              <a:cs typeface="IBM Plex Mono"/>
              <a:sym typeface="IBM Plex Mono"/>
            </a:endParaRPr>
          </a:p>
        </p:txBody>
      </p:sp>
      <p:sp>
        <p:nvSpPr>
          <p:cNvPr id="1041" name="Google Shape;1041;p83"/>
          <p:cNvSpPr/>
          <p:nvPr/>
        </p:nvSpPr>
        <p:spPr>
          <a:xfrm>
            <a:off x="6602875" y="168775"/>
            <a:ext cx="17913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Summarizing</a:t>
            </a:r>
            <a:endParaRPr sz="1800">
              <a:solidFill>
                <a:schemeClr val="dk1"/>
              </a:solidFill>
              <a:latin typeface="IBM Plex Mono"/>
              <a:ea typeface="IBM Plex Mono"/>
              <a:cs typeface="IBM Plex Mono"/>
              <a:sym typeface="IBM Plex Mono"/>
            </a:endParaRPr>
          </a:p>
        </p:txBody>
      </p:sp>
      <p:sp>
        <p:nvSpPr>
          <p:cNvPr id="1042" name="Google Shape;1042;p83"/>
          <p:cNvSpPr/>
          <p:nvPr/>
        </p:nvSpPr>
        <p:spPr>
          <a:xfrm>
            <a:off x="3817450" y="1505625"/>
            <a:ext cx="20847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Boilerplate</a:t>
            </a:r>
            <a:endParaRPr sz="1800">
              <a:solidFill>
                <a:schemeClr val="dk1"/>
              </a:solidFill>
              <a:latin typeface="IBM Plex Mono"/>
              <a:ea typeface="IBM Plex Mono"/>
              <a:cs typeface="IBM Plex Mono"/>
              <a:sym typeface="IBM Plex Mono"/>
            </a:endParaRPr>
          </a:p>
        </p:txBody>
      </p:sp>
      <p:sp>
        <p:nvSpPr>
          <p:cNvPr id="1043" name="Google Shape;1043;p83"/>
          <p:cNvSpPr/>
          <p:nvPr/>
        </p:nvSpPr>
        <p:spPr>
          <a:xfrm>
            <a:off x="4930300" y="4192125"/>
            <a:ext cx="21249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‘Good enough’</a:t>
            </a:r>
            <a:endParaRPr sz="1800">
              <a:solidFill>
                <a:schemeClr val="dk1"/>
              </a:solidFill>
              <a:latin typeface="IBM Plex Mono"/>
              <a:ea typeface="IBM Plex Mono"/>
              <a:cs typeface="IBM Plex Mono"/>
              <a:sym typeface="IBM Plex Mono"/>
            </a:endParaRPr>
          </a:p>
        </p:txBody>
      </p:sp>
      <p:sp>
        <p:nvSpPr>
          <p:cNvPr id="1044" name="Google Shape;1044;p83"/>
          <p:cNvSpPr txBox="1">
            <a:spLocks noGrp="1"/>
          </p:cNvSpPr>
          <p:nvPr>
            <p:ph type="title"/>
          </p:nvPr>
        </p:nvSpPr>
        <p:spPr>
          <a:xfrm>
            <a:off x="104373" y="2025250"/>
            <a:ext cx="2563500" cy="293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Useful for some things</a:t>
            </a:r>
            <a:endParaRPr>
              <a:solidFill>
                <a:schemeClr val="accent5"/>
              </a:solidFill>
            </a:endParaRPr>
          </a:p>
        </p:txBody>
      </p:sp>
      <p:sp>
        <p:nvSpPr>
          <p:cNvPr id="1045" name="Google Shape;1045;p83"/>
          <p:cNvSpPr txBox="1">
            <a:spLocks noGrp="1"/>
          </p:cNvSpPr>
          <p:nvPr>
            <p:ph type="sldNum" idx="14"/>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1046" name="Google Shape;1046;p83"/>
          <p:cNvSpPr txBox="1">
            <a:spLocks noGrp="1"/>
          </p:cNvSpPr>
          <p:nvPr>
            <p:ph type="body" idx="15"/>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
        <p:nvSpPr>
          <p:cNvPr id="1047" name="Google Shape;1047;p83"/>
          <p:cNvSpPr/>
          <p:nvPr/>
        </p:nvSpPr>
        <p:spPr>
          <a:xfrm>
            <a:off x="2306530" y="4192125"/>
            <a:ext cx="24909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Didn’t have time</a:t>
            </a:r>
            <a:endParaRPr sz="1800">
              <a:solidFill>
                <a:schemeClr val="dk1"/>
              </a:solidFill>
              <a:latin typeface="IBM Plex Mono"/>
              <a:ea typeface="IBM Plex Mono"/>
              <a:cs typeface="IBM Plex Mono"/>
              <a:sym typeface="IBM Plex Mono"/>
            </a:endParaRPr>
          </a:p>
        </p:txBody>
      </p:sp>
      <p:sp>
        <p:nvSpPr>
          <p:cNvPr id="1048" name="Google Shape;1048;p83"/>
          <p:cNvSpPr/>
          <p:nvPr/>
        </p:nvSpPr>
        <p:spPr>
          <a:xfrm>
            <a:off x="1647025" y="168775"/>
            <a:ext cx="20328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Spotting patterns</a:t>
            </a:r>
            <a:endParaRPr sz="1800">
              <a:solidFill>
                <a:schemeClr val="dk1"/>
              </a:solidFill>
              <a:latin typeface="IBM Plex Mono"/>
              <a:ea typeface="IBM Plex Mono"/>
              <a:cs typeface="IBM Plex Mono"/>
              <a:sym typeface="IBM Plex Mono"/>
            </a:endParaRPr>
          </a:p>
        </p:txBody>
      </p:sp>
      <p:sp>
        <p:nvSpPr>
          <p:cNvPr id="1049" name="Google Shape;1049;p83"/>
          <p:cNvSpPr/>
          <p:nvPr/>
        </p:nvSpPr>
        <p:spPr>
          <a:xfrm>
            <a:off x="3817450" y="168775"/>
            <a:ext cx="2647800" cy="11964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Making things which conform to existing patterns</a:t>
            </a:r>
            <a:endParaRPr sz="1800">
              <a:solidFill>
                <a:schemeClr val="dk1"/>
              </a:solidFill>
              <a:latin typeface="IBM Plex Mono"/>
              <a:ea typeface="IBM Plex Mono"/>
              <a:cs typeface="IBM Plex Mono"/>
              <a:sym typeface="IBM Plex Mono"/>
            </a:endParaRPr>
          </a:p>
        </p:txBody>
      </p:sp>
      <p:sp>
        <p:nvSpPr>
          <p:cNvPr id="1050" name="Google Shape;1050;p83"/>
          <p:cNvSpPr/>
          <p:nvPr/>
        </p:nvSpPr>
        <p:spPr>
          <a:xfrm>
            <a:off x="2845600" y="2412650"/>
            <a:ext cx="20847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Search</a:t>
            </a:r>
            <a:endParaRPr sz="1800">
              <a:solidFill>
                <a:schemeClr val="dk1"/>
              </a:solidFill>
              <a:latin typeface="IBM Plex Mono"/>
              <a:ea typeface="IBM Plex Mono"/>
              <a:cs typeface="IBM Plex Mono"/>
              <a:sym typeface="IBM Plex Mono"/>
            </a:endParaRPr>
          </a:p>
        </p:txBody>
      </p:sp>
      <p:sp>
        <p:nvSpPr>
          <p:cNvPr id="1051" name="Google Shape;1051;p83"/>
          <p:cNvSpPr/>
          <p:nvPr/>
        </p:nvSpPr>
        <p:spPr>
          <a:xfrm>
            <a:off x="6373400" y="3319663"/>
            <a:ext cx="20847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Hyping you up</a:t>
            </a:r>
            <a:endParaRPr sz="1800">
              <a:solidFill>
                <a:schemeClr val="dk1"/>
              </a:solidFill>
              <a:latin typeface="IBM Plex Mono"/>
              <a:ea typeface="IBM Plex Mono"/>
              <a:cs typeface="IBM Plex Mono"/>
              <a:sym typeface="IBM Plex Mono"/>
            </a:endParaRPr>
          </a:p>
        </p:txBody>
      </p:sp>
      <p:sp>
        <p:nvSpPr>
          <p:cNvPr id="1052" name="Google Shape;1052;p83"/>
          <p:cNvSpPr/>
          <p:nvPr/>
        </p:nvSpPr>
        <p:spPr>
          <a:xfrm>
            <a:off x="4171050" y="3319663"/>
            <a:ext cx="20847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IBM Plex Mono"/>
                <a:ea typeface="IBM Plex Mono"/>
                <a:cs typeface="IBM Plex Mono"/>
                <a:sym typeface="IBM Plex Mono"/>
              </a:rPr>
              <a:t>Avoiding social risk</a:t>
            </a:r>
            <a:endParaRPr sz="1800">
              <a:solidFill>
                <a:schemeClr val="dk1"/>
              </a:solidFill>
              <a:latin typeface="IBM Plex Mono"/>
              <a:ea typeface="IBM Plex Mono"/>
              <a:cs typeface="IBM Plex Mono"/>
              <a:sym typeface="IBM Plex Mono"/>
            </a:endParaRPr>
          </a:p>
        </p:txBody>
      </p:sp>
      <p:sp>
        <p:nvSpPr>
          <p:cNvPr id="1053" name="Google Shape;1053;p83"/>
          <p:cNvSpPr/>
          <p:nvPr/>
        </p:nvSpPr>
        <p:spPr>
          <a:xfrm>
            <a:off x="7188075" y="4192125"/>
            <a:ext cx="18921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u="sng">
                <a:solidFill>
                  <a:schemeClr val="hlink"/>
                </a:solidFill>
                <a:latin typeface="IBM Plex Mono"/>
                <a:ea typeface="IBM Plex Mono"/>
                <a:cs typeface="IBM Plex Mono"/>
                <a:sym typeface="IBM Plex Mono"/>
                <a:hlinkClick r:id="rId3"/>
              </a:rPr>
              <a:t>Better than nothing</a:t>
            </a:r>
            <a:endParaRPr sz="1800">
              <a:solidFill>
                <a:schemeClr val="dk1"/>
              </a:solidFill>
              <a:latin typeface="IBM Plex Mono"/>
              <a:ea typeface="IBM Plex Mono"/>
              <a:cs typeface="IBM Plex Mono"/>
              <a:sym typeface="IBM Plex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4"/>
          <p:cNvSpPr txBox="1">
            <a:spLocks noGrp="1"/>
          </p:cNvSpPr>
          <p:nvPr>
            <p:ph type="title"/>
          </p:nvPr>
        </p:nvSpPr>
        <p:spPr>
          <a:xfrm>
            <a:off x="4926350" y="730300"/>
            <a:ext cx="4188000" cy="30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7700"/>
              <a:t>Will LLMs be useful in the future?</a:t>
            </a:r>
            <a:endParaRPr sz="7700"/>
          </a:p>
        </p:txBody>
      </p:sp>
      <p:pic>
        <p:nvPicPr>
          <p:cNvPr id="1059" name="Google Shape;1059;p84" title="Gemini_Generated_Image_o5v7qpo5v7qpo5v7.png"/>
          <p:cNvPicPr preferRelativeResize="0"/>
          <p:nvPr/>
        </p:nvPicPr>
        <p:blipFill rotWithShape="1">
          <a:blip r:embed="rId3">
            <a:alphaModFix/>
          </a:blip>
          <a:srcRect l="24956" t="32779" r="12591" b="14622"/>
          <a:stretch/>
        </p:blipFill>
        <p:spPr>
          <a:xfrm>
            <a:off x="48225" y="104475"/>
            <a:ext cx="5105674" cy="42996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85"/>
          <p:cNvSpPr txBox="1">
            <a:spLocks noGrp="1"/>
          </p:cNvSpPr>
          <p:nvPr>
            <p:ph type="title"/>
          </p:nvPr>
        </p:nvSpPr>
        <p:spPr>
          <a:xfrm>
            <a:off x="105725" y="256975"/>
            <a:ext cx="7740900" cy="754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solidFill>
                  <a:schemeClr val="lt2"/>
                </a:solidFill>
              </a:rPr>
              <a:t>Short term gains…</a:t>
            </a:r>
            <a:endParaRPr>
              <a:solidFill>
                <a:schemeClr val="lt2"/>
              </a:solidFill>
            </a:endParaRPr>
          </a:p>
        </p:txBody>
      </p:sp>
      <p:pic>
        <p:nvPicPr>
          <p:cNvPr id="1065" name="Google Shape;1065;p85" descr="Woman and children preparing ingredients at kitchen table."/>
          <p:cNvPicPr preferRelativeResize="0">
            <a:picLocks noGrp="1"/>
          </p:cNvPicPr>
          <p:nvPr>
            <p:ph type="pic" idx="2"/>
          </p:nvPr>
        </p:nvPicPr>
        <p:blipFill rotWithShape="1">
          <a:blip r:embed="rId3">
            <a:alphaModFix/>
          </a:blip>
          <a:srcRect t="11573" b="11581"/>
          <a:stretch/>
        </p:blipFill>
        <p:spPr>
          <a:xfrm>
            <a:off x="314425" y="1141925"/>
            <a:ext cx="2532600" cy="1297200"/>
          </a:xfrm>
          <a:prstGeom prst="roundRect">
            <a:avLst>
              <a:gd name="adj" fmla="val 16667"/>
            </a:avLst>
          </a:prstGeom>
        </p:spPr>
      </p:pic>
      <p:pic>
        <p:nvPicPr>
          <p:cNvPr id="1066" name="Google Shape;1066;p85" descr="Grandparents cooking with grandchild."/>
          <p:cNvPicPr preferRelativeResize="0">
            <a:picLocks noGrp="1"/>
          </p:cNvPicPr>
          <p:nvPr>
            <p:ph type="pic" idx="3"/>
          </p:nvPr>
        </p:nvPicPr>
        <p:blipFill rotWithShape="1">
          <a:blip r:embed="rId4">
            <a:alphaModFix/>
          </a:blip>
          <a:srcRect t="11663" b="11656"/>
          <a:stretch/>
        </p:blipFill>
        <p:spPr>
          <a:xfrm>
            <a:off x="3902000" y="957025"/>
            <a:ext cx="2532600" cy="1297200"/>
          </a:xfrm>
          <a:prstGeom prst="roundRect">
            <a:avLst>
              <a:gd name="adj" fmla="val 16667"/>
            </a:avLst>
          </a:prstGeom>
        </p:spPr>
      </p:pic>
      <p:pic>
        <p:nvPicPr>
          <p:cNvPr id="1067" name="Google Shape;1067;p85" descr="Friends cooking in kitchen."/>
          <p:cNvPicPr preferRelativeResize="0">
            <a:picLocks noGrp="1"/>
          </p:cNvPicPr>
          <p:nvPr>
            <p:ph type="pic" idx="4"/>
          </p:nvPr>
        </p:nvPicPr>
        <p:blipFill rotWithShape="1">
          <a:blip r:embed="rId5">
            <a:alphaModFix/>
          </a:blip>
          <a:srcRect t="11573" b="11581"/>
          <a:stretch/>
        </p:blipFill>
        <p:spPr>
          <a:xfrm>
            <a:off x="6529725" y="455125"/>
            <a:ext cx="2532600" cy="1297200"/>
          </a:xfrm>
          <a:prstGeom prst="roundRect">
            <a:avLst>
              <a:gd name="adj" fmla="val 16667"/>
            </a:avLst>
          </a:prstGeom>
        </p:spPr>
      </p:pic>
      <p:pic>
        <p:nvPicPr>
          <p:cNvPr id="1068" name="Google Shape;1068;p85" descr="Person chopping asparagus."/>
          <p:cNvPicPr preferRelativeResize="0">
            <a:picLocks noGrp="1"/>
          </p:cNvPicPr>
          <p:nvPr>
            <p:ph type="pic" idx="5"/>
          </p:nvPr>
        </p:nvPicPr>
        <p:blipFill rotWithShape="1">
          <a:blip r:embed="rId6">
            <a:alphaModFix/>
          </a:blip>
          <a:srcRect t="11573" b="11581"/>
          <a:stretch/>
        </p:blipFill>
        <p:spPr>
          <a:xfrm>
            <a:off x="105725" y="3709675"/>
            <a:ext cx="2532600" cy="1297200"/>
          </a:xfrm>
          <a:prstGeom prst="roundRect">
            <a:avLst>
              <a:gd name="adj" fmla="val 16667"/>
            </a:avLst>
          </a:prstGeom>
        </p:spPr>
      </p:pic>
      <p:pic>
        <p:nvPicPr>
          <p:cNvPr id="1069" name="Google Shape;1069;p85" descr="Person hand rolling ravioli."/>
          <p:cNvPicPr preferRelativeResize="0">
            <a:picLocks noGrp="1"/>
          </p:cNvPicPr>
          <p:nvPr>
            <p:ph type="pic" idx="6"/>
          </p:nvPr>
        </p:nvPicPr>
        <p:blipFill rotWithShape="1">
          <a:blip r:embed="rId7">
            <a:alphaModFix/>
          </a:blip>
          <a:srcRect t="11573" b="11581"/>
          <a:stretch/>
        </p:blipFill>
        <p:spPr>
          <a:xfrm>
            <a:off x="3145925" y="3780850"/>
            <a:ext cx="2532600" cy="1297200"/>
          </a:xfrm>
          <a:prstGeom prst="roundRect">
            <a:avLst>
              <a:gd name="adj" fmla="val 16667"/>
            </a:avLst>
          </a:prstGeom>
        </p:spPr>
      </p:pic>
      <p:pic>
        <p:nvPicPr>
          <p:cNvPr id="1070" name="Google Shape;1070;p85" descr="Raw fresh prepped salmon and vegetables."/>
          <p:cNvPicPr preferRelativeResize="0">
            <a:picLocks noGrp="1"/>
          </p:cNvPicPr>
          <p:nvPr>
            <p:ph type="pic" idx="7"/>
          </p:nvPr>
        </p:nvPicPr>
        <p:blipFill rotWithShape="1">
          <a:blip r:embed="rId8">
            <a:alphaModFix/>
          </a:blip>
          <a:srcRect t="10772" b="10772"/>
          <a:stretch/>
        </p:blipFill>
        <p:spPr>
          <a:xfrm>
            <a:off x="6434600" y="3629950"/>
            <a:ext cx="2532600" cy="1297200"/>
          </a:xfrm>
          <a:prstGeom prst="roundRect">
            <a:avLst>
              <a:gd name="adj" fmla="val 16667"/>
            </a:avLst>
          </a:prstGeom>
        </p:spPr>
      </p:pic>
      <p:sp>
        <p:nvSpPr>
          <p:cNvPr id="1071" name="Google Shape;1071;p85"/>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1072" name="Google Shape;1072;p85"/>
          <p:cNvSpPr txBox="1"/>
          <p:nvPr/>
        </p:nvSpPr>
        <p:spPr>
          <a:xfrm>
            <a:off x="626875" y="1654275"/>
            <a:ext cx="7707300" cy="255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AI is an elevator. It makes it easier to do repetitive, clearly defined tasks. It increases accessibility. Which is great! But if you timed it, you’d see that it’s often actually faster to take the stairs, </a:t>
            </a:r>
            <a:r>
              <a:rPr lang="en" b="1"/>
              <a:t>even if it </a:t>
            </a:r>
            <a:r>
              <a:rPr lang="en" b="1" i="1"/>
              <a:t>feels</a:t>
            </a:r>
            <a:r>
              <a:rPr lang="en" b="1"/>
              <a:t> faster </a:t>
            </a:r>
            <a:r>
              <a:rPr lang="en"/>
              <a:t>to use the elevator. And the more you use it, the weaker your stair climbing muscles get.</a:t>
            </a:r>
            <a:br>
              <a:rPr lang="en"/>
            </a:br>
            <a:br>
              <a:rPr lang="en"/>
            </a:br>
            <a:r>
              <a:rPr lang="en"/>
              <a:t>AI is Autotune. It can save you a lot of time and effort for making something without building skills you aren’t interested in. But the more you use it, the less people value the output. </a:t>
            </a:r>
            <a:br>
              <a:rPr lang="en"/>
            </a:br>
            <a:br>
              <a:rPr lang="en"/>
            </a:br>
            <a:r>
              <a:rPr lang="en"/>
              <a:t>AI is tracing a picture. You have an output which looks great, but only because you used other people's’ work. And actually learning to draw is a process that is enjoyable, satisfying, and rewarding - what are you even doing if you skip out on that?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86"/>
          <p:cNvSpPr txBox="1">
            <a:spLocks noGrp="1"/>
          </p:cNvSpPr>
          <p:nvPr>
            <p:ph type="title"/>
          </p:nvPr>
        </p:nvSpPr>
        <p:spPr>
          <a:xfrm>
            <a:off x="314425" y="136625"/>
            <a:ext cx="4996200" cy="754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solidFill>
                  <a:schemeClr val="lt2"/>
                </a:solidFill>
              </a:rPr>
              <a:t>And useful or not….</a:t>
            </a:r>
            <a:endParaRPr>
              <a:solidFill>
                <a:schemeClr val="lt2"/>
              </a:solidFill>
            </a:endParaRPr>
          </a:p>
        </p:txBody>
      </p:sp>
      <p:pic>
        <p:nvPicPr>
          <p:cNvPr id="1078" name="Google Shape;1078;p86" descr="Woman and children preparing ingredients at kitchen table."/>
          <p:cNvPicPr preferRelativeResize="0">
            <a:picLocks noGrp="1"/>
          </p:cNvPicPr>
          <p:nvPr>
            <p:ph type="pic" idx="2"/>
          </p:nvPr>
        </p:nvPicPr>
        <p:blipFill rotWithShape="1">
          <a:blip r:embed="rId3">
            <a:alphaModFix amt="13000"/>
          </a:blip>
          <a:srcRect t="11573" b="11581"/>
          <a:stretch/>
        </p:blipFill>
        <p:spPr>
          <a:xfrm>
            <a:off x="257750" y="1190175"/>
            <a:ext cx="2532600" cy="1297200"/>
          </a:xfrm>
          <a:prstGeom prst="roundRect">
            <a:avLst>
              <a:gd name="adj" fmla="val 16667"/>
            </a:avLst>
          </a:prstGeom>
        </p:spPr>
      </p:pic>
      <p:pic>
        <p:nvPicPr>
          <p:cNvPr id="1079" name="Google Shape;1079;p86" descr="Grandparents cooking with grandchild."/>
          <p:cNvPicPr preferRelativeResize="0">
            <a:picLocks noGrp="1"/>
          </p:cNvPicPr>
          <p:nvPr>
            <p:ph type="pic" idx="3"/>
          </p:nvPr>
        </p:nvPicPr>
        <p:blipFill rotWithShape="1">
          <a:blip r:embed="rId4">
            <a:alphaModFix amt="13000"/>
          </a:blip>
          <a:srcRect t="11663" b="11656"/>
          <a:stretch/>
        </p:blipFill>
        <p:spPr>
          <a:xfrm>
            <a:off x="3314000" y="1334825"/>
            <a:ext cx="2532600" cy="1297200"/>
          </a:xfrm>
          <a:prstGeom prst="roundRect">
            <a:avLst>
              <a:gd name="adj" fmla="val 16667"/>
            </a:avLst>
          </a:prstGeom>
        </p:spPr>
      </p:pic>
      <p:pic>
        <p:nvPicPr>
          <p:cNvPr id="1080" name="Google Shape;1080;p86" descr="Friends cooking in kitchen."/>
          <p:cNvPicPr preferRelativeResize="0">
            <a:picLocks noGrp="1"/>
          </p:cNvPicPr>
          <p:nvPr>
            <p:ph type="pic" idx="4"/>
          </p:nvPr>
        </p:nvPicPr>
        <p:blipFill rotWithShape="1">
          <a:blip r:embed="rId5">
            <a:alphaModFix amt="13000"/>
          </a:blip>
          <a:srcRect t="11573" b="11581"/>
          <a:stretch/>
        </p:blipFill>
        <p:spPr>
          <a:xfrm>
            <a:off x="6370250" y="1334825"/>
            <a:ext cx="2532600" cy="1297200"/>
          </a:xfrm>
          <a:prstGeom prst="roundRect">
            <a:avLst>
              <a:gd name="adj" fmla="val 16667"/>
            </a:avLst>
          </a:prstGeom>
        </p:spPr>
      </p:pic>
      <p:pic>
        <p:nvPicPr>
          <p:cNvPr id="1081" name="Google Shape;1081;p86" descr="Person chopping asparagus."/>
          <p:cNvPicPr preferRelativeResize="0">
            <a:picLocks noGrp="1"/>
          </p:cNvPicPr>
          <p:nvPr>
            <p:ph type="pic" idx="5"/>
          </p:nvPr>
        </p:nvPicPr>
        <p:blipFill rotWithShape="1">
          <a:blip r:embed="rId6">
            <a:alphaModFix amt="13000"/>
          </a:blip>
          <a:srcRect t="11573" b="11581"/>
          <a:stretch/>
        </p:blipFill>
        <p:spPr>
          <a:xfrm>
            <a:off x="250400" y="3179750"/>
            <a:ext cx="2532600" cy="1297200"/>
          </a:xfrm>
          <a:prstGeom prst="roundRect">
            <a:avLst>
              <a:gd name="adj" fmla="val 16667"/>
            </a:avLst>
          </a:prstGeom>
        </p:spPr>
      </p:pic>
      <p:pic>
        <p:nvPicPr>
          <p:cNvPr id="1082" name="Google Shape;1082;p86" descr="Person hand rolling ravioli."/>
          <p:cNvPicPr preferRelativeResize="0">
            <a:picLocks noGrp="1"/>
          </p:cNvPicPr>
          <p:nvPr>
            <p:ph type="pic" idx="6"/>
          </p:nvPr>
        </p:nvPicPr>
        <p:blipFill rotWithShape="1">
          <a:blip r:embed="rId7">
            <a:alphaModFix amt="13000"/>
          </a:blip>
          <a:srcRect t="11573" b="11581"/>
          <a:stretch/>
        </p:blipFill>
        <p:spPr>
          <a:xfrm>
            <a:off x="3314000" y="3179750"/>
            <a:ext cx="2532600" cy="1297200"/>
          </a:xfrm>
          <a:prstGeom prst="roundRect">
            <a:avLst>
              <a:gd name="adj" fmla="val 16667"/>
            </a:avLst>
          </a:prstGeom>
        </p:spPr>
      </p:pic>
      <p:pic>
        <p:nvPicPr>
          <p:cNvPr id="1083" name="Google Shape;1083;p86" descr="Raw fresh prepped salmon and vegetables."/>
          <p:cNvPicPr preferRelativeResize="0">
            <a:picLocks noGrp="1"/>
          </p:cNvPicPr>
          <p:nvPr>
            <p:ph type="pic" idx="7"/>
          </p:nvPr>
        </p:nvPicPr>
        <p:blipFill rotWithShape="1">
          <a:blip r:embed="rId8">
            <a:alphaModFix amt="13000"/>
          </a:blip>
          <a:srcRect t="10772" b="10772"/>
          <a:stretch/>
        </p:blipFill>
        <p:spPr>
          <a:xfrm>
            <a:off x="6370250" y="3179750"/>
            <a:ext cx="2532600" cy="1297200"/>
          </a:xfrm>
          <a:prstGeom prst="roundRect">
            <a:avLst>
              <a:gd name="adj" fmla="val 16667"/>
            </a:avLst>
          </a:prstGeom>
        </p:spPr>
      </p:pic>
      <p:sp>
        <p:nvSpPr>
          <p:cNvPr id="1084" name="Google Shape;1084;p86">
            <a:hlinkClick r:id="rId9"/>
          </p:cNvPr>
          <p:cNvSpPr/>
          <p:nvPr/>
        </p:nvSpPr>
        <p:spPr>
          <a:xfrm>
            <a:off x="235550" y="973175"/>
            <a:ext cx="1470900" cy="10998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a:latin typeface="IBM Plex Mono"/>
                <a:ea typeface="IBM Plex Mono"/>
                <a:cs typeface="IBM Plex Mono"/>
                <a:sym typeface="IBM Plex Mono"/>
              </a:rPr>
              <a:t>Like a misguided meal shake, it is ultimately deeply </a:t>
            </a:r>
            <a:r>
              <a:rPr lang="en" sz="800" u="sng">
                <a:solidFill>
                  <a:schemeClr val="hlink"/>
                </a:solidFill>
                <a:latin typeface="IBM Plex Mono"/>
                <a:ea typeface="IBM Plex Mono"/>
                <a:cs typeface="IBM Plex Mono"/>
                <a:sym typeface="IBM Plex Mono"/>
                <a:hlinkClick r:id="rId10"/>
              </a:rPr>
              <a:t>unsatisfying</a:t>
            </a:r>
            <a:r>
              <a:rPr lang="en" sz="800">
                <a:latin typeface="IBM Plex Mono"/>
                <a:ea typeface="IBM Plex Mono"/>
                <a:cs typeface="IBM Plex Mono"/>
                <a:sym typeface="IBM Plex Mono"/>
              </a:rPr>
              <a:t> to completely nauseating</a:t>
            </a:r>
            <a:r>
              <a:rPr lang="en" sz="900"/>
              <a:t>. </a:t>
            </a:r>
            <a:r>
              <a:rPr lang="en" sz="800" u="sng">
                <a:solidFill>
                  <a:schemeClr val="hlink"/>
                </a:solidFill>
                <a:latin typeface="IBM Plex Mono"/>
                <a:ea typeface="IBM Plex Mono"/>
                <a:cs typeface="IBM Plex Mono"/>
                <a:sym typeface="IBM Plex Mono"/>
                <a:hlinkClick r:id="rId9"/>
              </a:rPr>
              <a:t>Nobody wants</a:t>
            </a:r>
            <a:r>
              <a:rPr lang="en" sz="800">
                <a:latin typeface="IBM Plex Mono"/>
                <a:ea typeface="IBM Plex Mono"/>
                <a:cs typeface="IBM Plex Mono"/>
                <a:sym typeface="IBM Plex Mono"/>
              </a:rPr>
              <a:t> the ham sandwich smoothie.</a:t>
            </a:r>
            <a:endParaRPr sz="300">
              <a:solidFill>
                <a:schemeClr val="dk1"/>
              </a:solidFill>
              <a:latin typeface="IBM Plex Mono"/>
              <a:ea typeface="IBM Plex Mono"/>
              <a:cs typeface="IBM Plex Mono"/>
              <a:sym typeface="IBM Plex Mono"/>
            </a:endParaRPr>
          </a:p>
        </p:txBody>
      </p:sp>
      <p:sp>
        <p:nvSpPr>
          <p:cNvPr id="1085" name="Google Shape;1085;p86"/>
          <p:cNvSpPr/>
          <p:nvPr/>
        </p:nvSpPr>
        <p:spPr>
          <a:xfrm>
            <a:off x="7132726" y="1130652"/>
            <a:ext cx="1671600" cy="614400"/>
          </a:xfrm>
          <a:prstGeom prst="roundRect">
            <a:avLst>
              <a:gd name="adj" fmla="val 16667"/>
            </a:avLst>
          </a:prstGeom>
          <a:solidFill>
            <a:srgbClr val="FFF2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900" b="1">
                <a:solidFill>
                  <a:schemeClr val="dk1"/>
                </a:solidFill>
                <a:latin typeface="IBM Plex Mono"/>
                <a:ea typeface="IBM Plex Mono"/>
                <a:cs typeface="IBM Plex Mono"/>
                <a:sym typeface="IBM Plex Mono"/>
              </a:rPr>
              <a:t>It’s a </a:t>
            </a:r>
            <a:r>
              <a:rPr lang="en" sz="900" b="1" u="sng">
                <a:solidFill>
                  <a:schemeClr val="hlink"/>
                </a:solidFill>
                <a:latin typeface="IBM Plex Mono"/>
                <a:ea typeface="IBM Plex Mono"/>
                <a:cs typeface="IBM Plex Mono"/>
                <a:sym typeface="IBM Plex Mono"/>
                <a:hlinkClick r:id="rId11"/>
              </a:rPr>
              <a:t>major</a:t>
            </a:r>
            <a:r>
              <a:rPr lang="en" sz="900" b="1">
                <a:solidFill>
                  <a:schemeClr val="dk1"/>
                </a:solidFill>
                <a:latin typeface="IBM Plex Mono"/>
                <a:ea typeface="IBM Plex Mono"/>
                <a:cs typeface="IBM Plex Mono"/>
                <a:sym typeface="IBM Plex Mono"/>
              </a:rPr>
              <a:t> contributor </a:t>
            </a:r>
            <a:r>
              <a:rPr lang="en" sz="900" b="1" u="sng">
                <a:solidFill>
                  <a:schemeClr val="hlink"/>
                </a:solidFill>
                <a:latin typeface="IBM Plex Mono"/>
                <a:ea typeface="IBM Plex Mono"/>
                <a:cs typeface="IBM Plex Mono"/>
                <a:sym typeface="IBM Plex Mono"/>
                <a:hlinkClick r:id="rId12"/>
              </a:rPr>
              <a:t>to</a:t>
            </a:r>
            <a:r>
              <a:rPr lang="en" sz="900" b="1">
                <a:solidFill>
                  <a:schemeClr val="dk1"/>
                </a:solidFill>
                <a:latin typeface="IBM Plex Mono"/>
                <a:ea typeface="IBM Plex Mono"/>
                <a:cs typeface="IBM Plex Mono"/>
                <a:sym typeface="IBM Plex Mono"/>
              </a:rPr>
              <a:t> </a:t>
            </a:r>
            <a:r>
              <a:rPr lang="en" sz="900" b="1" u="sng">
                <a:solidFill>
                  <a:schemeClr val="hlink"/>
                </a:solidFill>
                <a:latin typeface="IBM Plex Mono"/>
                <a:ea typeface="IBM Plex Mono"/>
                <a:cs typeface="IBM Plex Mono"/>
                <a:sym typeface="IBM Plex Mono"/>
                <a:hlinkClick r:id="rId13"/>
              </a:rPr>
              <a:t>climate</a:t>
            </a:r>
            <a:r>
              <a:rPr lang="en" sz="900" b="1">
                <a:solidFill>
                  <a:schemeClr val="dk1"/>
                </a:solidFill>
                <a:latin typeface="IBM Plex Mono"/>
                <a:ea typeface="IBM Plex Mono"/>
                <a:cs typeface="IBM Plex Mono"/>
                <a:sym typeface="IBM Plex Mono"/>
              </a:rPr>
              <a:t> catastrophe</a:t>
            </a:r>
            <a:r>
              <a:rPr lang="en" sz="800" b="1">
                <a:solidFill>
                  <a:schemeClr val="dk1"/>
                </a:solidFill>
                <a:latin typeface="IBM Plex Mono"/>
                <a:ea typeface="IBM Plex Mono"/>
                <a:cs typeface="IBM Plex Mono"/>
                <a:sym typeface="IBM Plex Mono"/>
              </a:rPr>
              <a:t>.</a:t>
            </a:r>
            <a:endParaRPr sz="800" b="1">
              <a:solidFill>
                <a:schemeClr val="dk1"/>
              </a:solidFill>
              <a:latin typeface="IBM Plex Mono"/>
              <a:ea typeface="IBM Plex Mono"/>
              <a:cs typeface="IBM Plex Mono"/>
              <a:sym typeface="IBM Plex Mono"/>
            </a:endParaRPr>
          </a:p>
        </p:txBody>
      </p:sp>
      <p:sp>
        <p:nvSpPr>
          <p:cNvPr id="1086" name="Google Shape;1086;p86"/>
          <p:cNvSpPr/>
          <p:nvPr/>
        </p:nvSpPr>
        <p:spPr>
          <a:xfrm>
            <a:off x="7097452" y="3410741"/>
            <a:ext cx="1805400" cy="8352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It is controlled by companies who care more about </a:t>
            </a:r>
            <a:r>
              <a:rPr lang="en" sz="800" u="sng">
                <a:solidFill>
                  <a:schemeClr val="hlink"/>
                </a:solidFill>
                <a:latin typeface="IBM Plex Mono"/>
                <a:ea typeface="IBM Plex Mono"/>
                <a:cs typeface="IBM Plex Mono"/>
                <a:sym typeface="IBM Plex Mono"/>
                <a:hlinkClick r:id="rId14"/>
              </a:rPr>
              <a:t>profit</a:t>
            </a:r>
            <a:r>
              <a:rPr lang="en" sz="800">
                <a:solidFill>
                  <a:schemeClr val="dk1"/>
                </a:solidFill>
                <a:latin typeface="IBM Plex Mono"/>
                <a:ea typeface="IBM Plex Mono"/>
                <a:cs typeface="IBM Plex Mono"/>
                <a:sym typeface="IBM Plex Mono"/>
              </a:rPr>
              <a:t> and political </a:t>
            </a:r>
            <a:r>
              <a:rPr lang="en" sz="800" u="sng">
                <a:solidFill>
                  <a:schemeClr val="hlink"/>
                </a:solidFill>
                <a:latin typeface="IBM Plex Mono"/>
                <a:ea typeface="IBM Plex Mono"/>
                <a:cs typeface="IBM Plex Mono"/>
                <a:sym typeface="IBM Plex Mono"/>
                <a:hlinkClick r:id="rId15"/>
              </a:rPr>
              <a:t>motives</a:t>
            </a:r>
            <a:r>
              <a:rPr lang="en" sz="800">
                <a:solidFill>
                  <a:schemeClr val="dk1"/>
                </a:solidFill>
                <a:latin typeface="IBM Plex Mono"/>
                <a:ea typeface="IBM Plex Mono"/>
                <a:cs typeface="IBM Plex Mono"/>
                <a:sym typeface="IBM Plex Mono"/>
              </a:rPr>
              <a:t> than your human flourishing.</a:t>
            </a:r>
            <a:endParaRPr sz="800">
              <a:solidFill>
                <a:schemeClr val="dk1"/>
              </a:solidFill>
              <a:latin typeface="IBM Plex Mono"/>
              <a:ea typeface="IBM Plex Mono"/>
              <a:cs typeface="IBM Plex Mono"/>
              <a:sym typeface="IBM Plex Mono"/>
            </a:endParaRPr>
          </a:p>
        </p:txBody>
      </p:sp>
      <p:sp>
        <p:nvSpPr>
          <p:cNvPr id="1087" name="Google Shape;1087;p86"/>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1088" name="Google Shape;1088;p86"/>
          <p:cNvSpPr txBox="1">
            <a:spLocks noGrp="1"/>
          </p:cNvSpPr>
          <p:nvPr>
            <p:ph type="body" idx="1"/>
          </p:nvPr>
        </p:nvSpPr>
        <p:spPr>
          <a:xfrm>
            <a:off x="3051150" y="48524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Please send me more links!</a:t>
            </a:r>
            <a:endParaRPr/>
          </a:p>
        </p:txBody>
      </p:sp>
      <p:sp>
        <p:nvSpPr>
          <p:cNvPr id="1089" name="Google Shape;1089;p86"/>
          <p:cNvSpPr/>
          <p:nvPr/>
        </p:nvSpPr>
        <p:spPr>
          <a:xfrm>
            <a:off x="155250" y="3552575"/>
            <a:ext cx="1398000" cy="8049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It </a:t>
            </a:r>
            <a:r>
              <a:rPr lang="en" sz="800" u="sng">
                <a:solidFill>
                  <a:schemeClr val="hlink"/>
                </a:solidFill>
                <a:latin typeface="IBM Plex Mono"/>
                <a:ea typeface="IBM Plex Mono"/>
                <a:cs typeface="IBM Plex Mono"/>
                <a:sym typeface="IBM Plex Mono"/>
                <a:hlinkClick r:id="rId16"/>
              </a:rPr>
              <a:t>isn’t good at inventing</a:t>
            </a:r>
            <a:r>
              <a:rPr lang="en" sz="800">
                <a:solidFill>
                  <a:schemeClr val="dk1"/>
                </a:solidFill>
                <a:latin typeface="IBM Plex Mono"/>
                <a:ea typeface="IBM Plex Mono"/>
                <a:cs typeface="IBM Plex Mono"/>
                <a:sym typeface="IBM Plex Mono"/>
              </a:rPr>
              <a:t> new things or discovering new insights.</a:t>
            </a:r>
            <a:endParaRPr sz="800">
              <a:latin typeface="IBM Plex Mono"/>
              <a:ea typeface="IBM Plex Mono"/>
              <a:cs typeface="IBM Plex Mono"/>
              <a:sym typeface="IBM Plex Mono"/>
            </a:endParaRPr>
          </a:p>
        </p:txBody>
      </p:sp>
      <p:sp>
        <p:nvSpPr>
          <p:cNvPr id="1090" name="Google Shape;1090;p86"/>
          <p:cNvSpPr/>
          <p:nvPr/>
        </p:nvSpPr>
        <p:spPr>
          <a:xfrm>
            <a:off x="155250" y="2371588"/>
            <a:ext cx="1731600" cy="6828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You may </a:t>
            </a:r>
            <a:r>
              <a:rPr lang="en" sz="800" u="sng">
                <a:solidFill>
                  <a:schemeClr val="hlink"/>
                </a:solidFill>
                <a:latin typeface="IBM Plex Mono"/>
                <a:ea typeface="IBM Plex Mono"/>
                <a:cs typeface="IBM Plex Mono"/>
                <a:sym typeface="IBM Plex Mono"/>
                <a:hlinkClick r:id="rId17"/>
              </a:rPr>
              <a:t>spiral</a:t>
            </a:r>
            <a:r>
              <a:rPr lang="en" sz="800">
                <a:solidFill>
                  <a:schemeClr val="dk1"/>
                </a:solidFill>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18"/>
              </a:rPr>
              <a:t>into </a:t>
            </a:r>
            <a:r>
              <a:rPr lang="en" sz="800" u="sng">
                <a:solidFill>
                  <a:schemeClr val="hlink"/>
                </a:solidFill>
                <a:latin typeface="IBM Plex Mono"/>
                <a:ea typeface="IBM Plex Mono"/>
                <a:cs typeface="IBM Plex Mono"/>
                <a:sym typeface="IBM Plex Mono"/>
                <a:hlinkClick r:id="rId19"/>
              </a:rPr>
              <a:t>delusion,</a:t>
            </a:r>
            <a:r>
              <a:rPr lang="en" sz="800">
                <a:solidFill>
                  <a:schemeClr val="dk1"/>
                </a:solidFill>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20"/>
              </a:rPr>
              <a:t>psychosis</a:t>
            </a:r>
            <a:r>
              <a:rPr lang="en" sz="800">
                <a:solidFill>
                  <a:schemeClr val="dk1"/>
                </a:solidFill>
                <a:latin typeface="IBM Plex Mono"/>
                <a:ea typeface="IBM Plex Mono"/>
                <a:cs typeface="IBM Plex Mono"/>
                <a:sym typeface="IBM Plex Mono"/>
              </a:rPr>
              <a:t>, or </a:t>
            </a:r>
            <a:r>
              <a:rPr lang="en" sz="800" u="sng">
                <a:solidFill>
                  <a:schemeClr val="hlink"/>
                </a:solidFill>
                <a:latin typeface="IBM Plex Mono"/>
                <a:ea typeface="IBM Plex Mono"/>
                <a:cs typeface="IBM Plex Mono"/>
                <a:sym typeface="IBM Plex Mono"/>
                <a:hlinkClick r:id="rId21"/>
              </a:rPr>
              <a:t>emotional</a:t>
            </a:r>
            <a:r>
              <a:rPr lang="en" sz="800">
                <a:solidFill>
                  <a:schemeClr val="dk1"/>
                </a:solidFill>
                <a:latin typeface="IBM Plex Mono"/>
                <a:ea typeface="IBM Plex Mono"/>
                <a:cs typeface="IBM Plex Mono"/>
                <a:sym typeface="IBM Plex Mono"/>
              </a:rPr>
              <a:t> addiction. You may </a:t>
            </a:r>
            <a:r>
              <a:rPr lang="en" sz="800" u="sng">
                <a:solidFill>
                  <a:schemeClr val="hlink"/>
                </a:solidFill>
                <a:latin typeface="IBM Plex Mono"/>
                <a:ea typeface="IBM Plex Mono"/>
                <a:cs typeface="IBM Plex Mono"/>
                <a:sym typeface="IBM Plex Mono"/>
                <a:hlinkClick r:id="rId22"/>
              </a:rPr>
              <a:t>die.</a:t>
            </a:r>
            <a:endParaRPr sz="800">
              <a:latin typeface="IBM Plex Mono"/>
              <a:ea typeface="IBM Plex Mono"/>
              <a:cs typeface="IBM Plex Mono"/>
              <a:sym typeface="IBM Plex Mono"/>
            </a:endParaRPr>
          </a:p>
        </p:txBody>
      </p:sp>
      <p:grpSp>
        <p:nvGrpSpPr>
          <p:cNvPr id="1091" name="Google Shape;1091;p86"/>
          <p:cNvGrpSpPr/>
          <p:nvPr/>
        </p:nvGrpSpPr>
        <p:grpSpPr>
          <a:xfrm>
            <a:off x="1886848" y="919634"/>
            <a:ext cx="2032800" cy="1326614"/>
            <a:chOff x="2127950" y="1357663"/>
            <a:chExt cx="2032800" cy="1326614"/>
          </a:xfrm>
        </p:grpSpPr>
        <p:sp>
          <p:nvSpPr>
            <p:cNvPr id="1092" name="Google Shape;1092;p86"/>
            <p:cNvSpPr/>
            <p:nvPr/>
          </p:nvSpPr>
          <p:spPr>
            <a:xfrm>
              <a:off x="2127950" y="1357663"/>
              <a:ext cx="2032800" cy="5481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is </a:t>
              </a:r>
              <a:r>
                <a:rPr lang="en" sz="800" u="sng">
                  <a:solidFill>
                    <a:schemeClr val="hlink"/>
                  </a:solidFill>
                  <a:latin typeface="IBM Plex Mono"/>
                  <a:ea typeface="IBM Plex Mono"/>
                  <a:cs typeface="IBM Plex Mono"/>
                  <a:sym typeface="IBM Plex Mono"/>
                  <a:hlinkClick r:id="rId23"/>
                </a:rPr>
                <a:t>offensive </a:t>
              </a:r>
              <a:r>
                <a:rPr lang="en" sz="800">
                  <a:latin typeface="IBM Plex Mono"/>
                  <a:ea typeface="IBM Plex Mono"/>
                  <a:cs typeface="IBM Plex Mono"/>
                  <a:sym typeface="IBM Plex Mono"/>
                </a:rPr>
                <a:t>to the many people who </a:t>
              </a:r>
              <a:r>
                <a:rPr lang="en" sz="800" u="sng">
                  <a:solidFill>
                    <a:schemeClr val="hlink"/>
                  </a:solidFill>
                  <a:latin typeface="IBM Plex Mono"/>
                  <a:ea typeface="IBM Plex Mono"/>
                  <a:cs typeface="IBM Plex Mono"/>
                  <a:sym typeface="IBM Plex Mono"/>
                  <a:hlinkClick r:id="rId24"/>
                </a:rPr>
                <a:t>consider</a:t>
              </a:r>
              <a:r>
                <a:rPr lang="en" sz="800">
                  <a:latin typeface="IBM Plex Mono"/>
                  <a:ea typeface="IBM Plex Mono"/>
                  <a:cs typeface="IBM Plex Mono"/>
                  <a:sym typeface="IBM Plex Mono"/>
                </a:rPr>
                <a:t> it theft.</a:t>
              </a:r>
              <a:endParaRPr sz="800">
                <a:solidFill>
                  <a:schemeClr val="dk1"/>
                </a:solidFill>
                <a:latin typeface="IBM Plex Mono"/>
                <a:ea typeface="IBM Plex Mono"/>
                <a:cs typeface="IBM Plex Mono"/>
                <a:sym typeface="IBM Plex Mono"/>
              </a:endParaRPr>
            </a:p>
          </p:txBody>
        </p:sp>
        <p:sp>
          <p:nvSpPr>
            <p:cNvPr id="1093" name="Google Shape;1093;p86"/>
            <p:cNvSpPr/>
            <p:nvPr/>
          </p:nvSpPr>
          <p:spPr>
            <a:xfrm>
              <a:off x="2297000" y="1810077"/>
              <a:ext cx="949800" cy="8742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may </a:t>
              </a:r>
              <a:r>
                <a:rPr lang="en" sz="800" u="sng">
                  <a:solidFill>
                    <a:schemeClr val="hlink"/>
                  </a:solidFill>
                  <a:latin typeface="IBM Plex Mono"/>
                  <a:ea typeface="IBM Plex Mono"/>
                  <a:cs typeface="IBM Plex Mono"/>
                  <a:sym typeface="IBM Plex Mono"/>
                  <a:hlinkClick r:id="rId25"/>
                </a:rPr>
                <a:t>legally</a:t>
              </a:r>
              <a:r>
                <a:rPr lang="en" sz="800">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26"/>
                </a:rPr>
                <a:t>be</a:t>
              </a:r>
              <a:r>
                <a:rPr lang="en" sz="800">
                  <a:latin typeface="IBM Plex Mono"/>
                  <a:ea typeface="IBM Plex Mono"/>
                  <a:cs typeface="IBM Plex Mono"/>
                  <a:sym typeface="IBM Plex Mono"/>
                </a:rPr>
                <a:t> determined </a:t>
              </a:r>
              <a:r>
                <a:rPr lang="en" sz="800" u="sng">
                  <a:solidFill>
                    <a:schemeClr val="hlink"/>
                  </a:solidFill>
                  <a:latin typeface="IBM Plex Mono"/>
                  <a:ea typeface="IBM Plex Mono"/>
                  <a:cs typeface="IBM Plex Mono"/>
                  <a:sym typeface="IBM Plex Mono"/>
                  <a:hlinkClick r:id="rId27"/>
                </a:rPr>
                <a:t>to be</a:t>
              </a:r>
              <a:r>
                <a:rPr lang="en" sz="800">
                  <a:latin typeface="IBM Plex Mono"/>
                  <a:ea typeface="IBM Plex Mono"/>
                  <a:cs typeface="IBM Plex Mono"/>
                  <a:sym typeface="IBM Plex Mono"/>
                </a:rPr>
                <a:t> theft.</a:t>
              </a:r>
              <a:endParaRPr sz="800">
                <a:solidFill>
                  <a:schemeClr val="dk1"/>
                </a:solidFill>
                <a:latin typeface="IBM Plex Mono"/>
                <a:ea typeface="IBM Plex Mono"/>
                <a:cs typeface="IBM Plex Mono"/>
                <a:sym typeface="IBM Plex Mono"/>
              </a:endParaRPr>
            </a:p>
          </p:txBody>
        </p:sp>
      </p:grpSp>
      <p:sp>
        <p:nvSpPr>
          <p:cNvPr id="1094" name="Google Shape;1094;p86"/>
          <p:cNvSpPr/>
          <p:nvPr/>
        </p:nvSpPr>
        <p:spPr>
          <a:xfrm>
            <a:off x="3721350" y="3076025"/>
            <a:ext cx="1036500" cy="9888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The number of companies using it is declining. It’s</a:t>
            </a:r>
            <a:r>
              <a:rPr lang="en" sz="800" u="sng">
                <a:solidFill>
                  <a:schemeClr val="hlink"/>
                </a:solidFill>
                <a:latin typeface="IBM Plex Mono"/>
                <a:ea typeface="IBM Plex Mono"/>
                <a:cs typeface="IBM Plex Mono"/>
                <a:sym typeface="IBM Plex Mono"/>
                <a:hlinkClick r:id="rId28"/>
              </a:rPr>
              <a:t> not</a:t>
            </a:r>
            <a:r>
              <a:rPr lang="en" sz="800">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29"/>
              </a:rPr>
              <a:t>inevitable.</a:t>
            </a:r>
            <a:endParaRPr sz="800">
              <a:solidFill>
                <a:schemeClr val="dk1"/>
              </a:solidFill>
              <a:latin typeface="IBM Plex Mono"/>
              <a:ea typeface="IBM Plex Mono"/>
              <a:cs typeface="IBM Plex Mono"/>
              <a:sym typeface="IBM Plex Mono"/>
            </a:endParaRPr>
          </a:p>
        </p:txBody>
      </p:sp>
      <p:grpSp>
        <p:nvGrpSpPr>
          <p:cNvPr id="1095" name="Google Shape;1095;p86"/>
          <p:cNvGrpSpPr/>
          <p:nvPr/>
        </p:nvGrpSpPr>
        <p:grpSpPr>
          <a:xfrm>
            <a:off x="3721344" y="3552580"/>
            <a:ext cx="3160350" cy="1424675"/>
            <a:chOff x="3467056" y="3657155"/>
            <a:chExt cx="3160350" cy="1424675"/>
          </a:xfrm>
        </p:grpSpPr>
        <p:sp>
          <p:nvSpPr>
            <p:cNvPr id="1096" name="Google Shape;1096;p86"/>
            <p:cNvSpPr/>
            <p:nvPr/>
          </p:nvSpPr>
          <p:spPr>
            <a:xfrm>
              <a:off x="3467056" y="4282004"/>
              <a:ext cx="1470900" cy="4773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The companies may financially </a:t>
              </a:r>
              <a:r>
                <a:rPr lang="en" sz="800" u="sng">
                  <a:solidFill>
                    <a:schemeClr val="hlink"/>
                  </a:solidFill>
                  <a:latin typeface="IBM Plex Mono"/>
                  <a:ea typeface="IBM Plex Mono"/>
                  <a:cs typeface="IBM Plex Mono"/>
                  <a:sym typeface="IBM Plex Mono"/>
                  <a:hlinkClick r:id="rId30"/>
                </a:rPr>
                <a:t>implode.</a:t>
              </a:r>
              <a:r>
                <a:rPr lang="en" sz="800">
                  <a:latin typeface="IBM Plex Mono"/>
                  <a:ea typeface="IBM Plex Mono"/>
                  <a:cs typeface="IBM Plex Mono"/>
                  <a:sym typeface="IBM Plex Mono"/>
                </a:rPr>
                <a:t> </a:t>
              </a:r>
              <a:endParaRPr sz="800">
                <a:solidFill>
                  <a:schemeClr val="dk1"/>
                </a:solidFill>
                <a:latin typeface="IBM Plex Mono"/>
                <a:ea typeface="IBM Plex Mono"/>
                <a:cs typeface="IBM Plex Mono"/>
                <a:sym typeface="IBM Plex Mono"/>
              </a:endParaRPr>
            </a:p>
          </p:txBody>
        </p:sp>
        <p:sp>
          <p:nvSpPr>
            <p:cNvPr id="1097" name="Google Shape;1097;p86"/>
            <p:cNvSpPr/>
            <p:nvPr/>
          </p:nvSpPr>
          <p:spPr>
            <a:xfrm>
              <a:off x="4594606" y="3657155"/>
              <a:ext cx="2032800" cy="6828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The subscription </a:t>
              </a:r>
              <a:r>
                <a:rPr lang="en" sz="800" u="sng">
                  <a:solidFill>
                    <a:schemeClr val="hlink"/>
                  </a:solidFill>
                  <a:latin typeface="IBM Plex Mono"/>
                  <a:ea typeface="IBM Plex Mono"/>
                  <a:cs typeface="IBM Plex Mono"/>
                  <a:sym typeface="IBM Plex Mono"/>
                  <a:hlinkClick r:id="rId31"/>
                </a:rPr>
                <a:t>costs</a:t>
              </a:r>
              <a:r>
                <a:rPr lang="en" sz="800">
                  <a:latin typeface="IBM Plex Mono"/>
                  <a:ea typeface="IBM Plex Mono"/>
                  <a:cs typeface="IBM Plex Mono"/>
                  <a:sym typeface="IBM Plex Mono"/>
                </a:rPr>
                <a:t> could be </a:t>
              </a:r>
              <a:r>
                <a:rPr lang="en" sz="800" u="sng">
                  <a:solidFill>
                    <a:schemeClr val="hlink"/>
                  </a:solidFill>
                  <a:latin typeface="IBM Plex Mono"/>
                  <a:ea typeface="IBM Plex Mono"/>
                  <a:cs typeface="IBM Plex Mono"/>
                  <a:sym typeface="IBM Plex Mono"/>
                  <a:hlinkClick r:id="rId32"/>
                </a:rPr>
                <a:t>jacked up</a:t>
              </a:r>
              <a:r>
                <a:rPr lang="en" sz="800">
                  <a:latin typeface="IBM Plex Mono"/>
                  <a:ea typeface="IBM Plex Mono"/>
                  <a:cs typeface="IBM Plex Mono"/>
                  <a:sym typeface="IBM Plex Mono"/>
                </a:rPr>
                <a:t> at any point to levels only the wealthy can benefit from.</a:t>
              </a:r>
              <a:endParaRPr sz="800">
                <a:solidFill>
                  <a:schemeClr val="dk1"/>
                </a:solidFill>
                <a:latin typeface="IBM Plex Mono"/>
                <a:ea typeface="IBM Plex Mono"/>
                <a:cs typeface="IBM Plex Mono"/>
                <a:sym typeface="IBM Plex Mono"/>
              </a:endParaRPr>
            </a:p>
          </p:txBody>
        </p:sp>
        <p:sp>
          <p:nvSpPr>
            <p:cNvPr id="1098" name="Google Shape;1098;p86"/>
            <p:cNvSpPr/>
            <p:nvPr/>
          </p:nvSpPr>
          <p:spPr>
            <a:xfrm>
              <a:off x="4891106" y="4604530"/>
              <a:ext cx="1621800" cy="4773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may </a:t>
              </a:r>
              <a:r>
                <a:rPr lang="en" sz="800" u="sng">
                  <a:solidFill>
                    <a:schemeClr val="hlink"/>
                  </a:solidFill>
                  <a:latin typeface="IBM Plex Mono"/>
                  <a:ea typeface="IBM Plex Mono"/>
                  <a:cs typeface="IBM Plex Mono"/>
                  <a:sym typeface="IBM Plex Mono"/>
                  <a:hlinkClick r:id="rId33"/>
                </a:rPr>
                <a:t>never</a:t>
              </a:r>
              <a:r>
                <a:rPr lang="en" sz="800">
                  <a:latin typeface="IBM Plex Mono"/>
                  <a:ea typeface="IBM Plex Mono"/>
                  <a:cs typeface="IBM Plex Mono"/>
                  <a:sym typeface="IBM Plex Mono"/>
                </a:rPr>
                <a:t> be able to balance ‘cheap’ and </a:t>
              </a:r>
              <a:r>
                <a:rPr lang="en" sz="800" u="sng">
                  <a:solidFill>
                    <a:schemeClr val="hlink"/>
                  </a:solidFill>
                  <a:latin typeface="IBM Plex Mono"/>
                  <a:ea typeface="IBM Plex Mono"/>
                  <a:cs typeface="IBM Plex Mono"/>
                  <a:sym typeface="IBM Plex Mono"/>
                  <a:hlinkClick r:id="rId34"/>
                </a:rPr>
                <a:t>‘good’</a:t>
              </a:r>
              <a:r>
                <a:rPr lang="en" sz="800">
                  <a:solidFill>
                    <a:schemeClr val="dk1"/>
                  </a:solidFill>
                  <a:latin typeface="IBM Plex Mono"/>
                  <a:ea typeface="IBM Plex Mono"/>
                  <a:cs typeface="IBM Plex Mono"/>
                  <a:sym typeface="IBM Plex Mono"/>
                </a:rPr>
                <a:t>.</a:t>
              </a:r>
              <a:endParaRPr sz="800">
                <a:solidFill>
                  <a:schemeClr val="dk1"/>
                </a:solidFill>
                <a:latin typeface="IBM Plex Mono"/>
                <a:ea typeface="IBM Plex Mono"/>
                <a:cs typeface="IBM Plex Mono"/>
                <a:sym typeface="IBM Plex Mono"/>
              </a:endParaRPr>
            </a:p>
          </p:txBody>
        </p:sp>
      </p:grpSp>
      <p:sp>
        <p:nvSpPr>
          <p:cNvPr id="1099" name="Google Shape;1099;p86"/>
          <p:cNvSpPr/>
          <p:nvPr/>
        </p:nvSpPr>
        <p:spPr>
          <a:xfrm>
            <a:off x="2613450" y="3691025"/>
            <a:ext cx="1005300" cy="10998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Some believe it will lead to the </a:t>
            </a:r>
            <a:r>
              <a:rPr lang="en" sz="800" u="sng">
                <a:solidFill>
                  <a:schemeClr val="hlink"/>
                </a:solidFill>
                <a:latin typeface="IBM Plex Mono"/>
                <a:ea typeface="IBM Plex Mono"/>
                <a:cs typeface="IBM Plex Mono"/>
                <a:sym typeface="IBM Plex Mono"/>
                <a:hlinkClick r:id="rId35"/>
              </a:rPr>
              <a:t>destruction of humanity</a:t>
            </a:r>
            <a:r>
              <a:rPr lang="en" sz="800">
                <a:solidFill>
                  <a:schemeClr val="dk1"/>
                </a:solidFill>
                <a:latin typeface="IBM Plex Mono"/>
                <a:ea typeface="IBM Plex Mono"/>
                <a:cs typeface="IBM Plex Mono"/>
                <a:sym typeface="IBM Plex Mono"/>
              </a:rPr>
              <a:t>.</a:t>
            </a:r>
            <a:endParaRPr sz="800">
              <a:solidFill>
                <a:schemeClr val="dk1"/>
              </a:solidFill>
              <a:latin typeface="IBM Plex Mono"/>
              <a:ea typeface="IBM Plex Mono"/>
              <a:cs typeface="IBM Plex Mono"/>
              <a:sym typeface="IBM Plex Mono"/>
            </a:endParaRPr>
          </a:p>
        </p:txBody>
      </p:sp>
      <p:grpSp>
        <p:nvGrpSpPr>
          <p:cNvPr id="1100" name="Google Shape;1100;p86"/>
          <p:cNvGrpSpPr/>
          <p:nvPr/>
        </p:nvGrpSpPr>
        <p:grpSpPr>
          <a:xfrm>
            <a:off x="4100050" y="225975"/>
            <a:ext cx="4750100" cy="3057938"/>
            <a:chOff x="4188550" y="359525"/>
            <a:chExt cx="4750100" cy="3057938"/>
          </a:xfrm>
        </p:grpSpPr>
        <p:sp>
          <p:nvSpPr>
            <p:cNvPr id="1101" name="Google Shape;1101;p86"/>
            <p:cNvSpPr/>
            <p:nvPr/>
          </p:nvSpPr>
          <p:spPr>
            <a:xfrm>
              <a:off x="4188550" y="2506300"/>
              <a:ext cx="1470900" cy="5481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atrophies your </a:t>
              </a:r>
              <a:r>
                <a:rPr lang="en" sz="800" u="sng">
                  <a:solidFill>
                    <a:schemeClr val="hlink"/>
                  </a:solidFill>
                  <a:latin typeface="IBM Plex Mono"/>
                  <a:ea typeface="IBM Plex Mono"/>
                  <a:cs typeface="IBM Plex Mono"/>
                  <a:sym typeface="IBM Plex Mono"/>
                  <a:hlinkClick r:id="rId36"/>
                </a:rPr>
                <a:t>skills</a:t>
              </a:r>
              <a:r>
                <a:rPr lang="en" sz="800">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37"/>
                </a:rPr>
                <a:t>and </a:t>
              </a:r>
              <a:r>
                <a:rPr lang="en" sz="800" u="sng">
                  <a:solidFill>
                    <a:schemeClr val="hlink"/>
                  </a:solidFill>
                  <a:latin typeface="IBM Plex Mono"/>
                  <a:ea typeface="IBM Plex Mono"/>
                  <a:cs typeface="IBM Plex Mono"/>
                  <a:sym typeface="IBM Plex Mono"/>
                  <a:hlinkClick r:id="rId38"/>
                </a:rPr>
                <a:t>knowledge.</a:t>
              </a:r>
              <a:endParaRPr sz="800">
                <a:solidFill>
                  <a:schemeClr val="dk1"/>
                </a:solidFill>
                <a:latin typeface="IBM Plex Mono"/>
                <a:ea typeface="IBM Plex Mono"/>
                <a:cs typeface="IBM Plex Mono"/>
                <a:sym typeface="IBM Plex Mono"/>
              </a:endParaRPr>
            </a:p>
          </p:txBody>
        </p:sp>
        <p:sp>
          <p:nvSpPr>
            <p:cNvPr id="1102" name="Google Shape;1102;p86"/>
            <p:cNvSpPr/>
            <p:nvPr/>
          </p:nvSpPr>
          <p:spPr>
            <a:xfrm>
              <a:off x="4778938" y="818101"/>
              <a:ext cx="1541700" cy="5817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will always be prone to catastrophic </a:t>
              </a:r>
              <a:r>
                <a:rPr lang="en" sz="800" u="sng">
                  <a:solidFill>
                    <a:schemeClr val="hlink"/>
                  </a:solidFill>
                  <a:latin typeface="IBM Plex Mono"/>
                  <a:ea typeface="IBM Plex Mono"/>
                  <a:cs typeface="IBM Plex Mono"/>
                  <a:sym typeface="IBM Plex Mono"/>
                  <a:hlinkClick r:id="rId39"/>
                </a:rPr>
                <a:t>errors</a:t>
              </a:r>
              <a:r>
                <a:rPr lang="en" sz="800">
                  <a:latin typeface="IBM Plex Mono"/>
                  <a:ea typeface="IBM Plex Mono"/>
                  <a:cs typeface="IBM Plex Mono"/>
                  <a:sym typeface="IBM Plex Mono"/>
                </a:rPr>
                <a:t> and </a:t>
              </a:r>
              <a:r>
                <a:rPr lang="en" sz="800" u="sng">
                  <a:solidFill>
                    <a:schemeClr val="hlink"/>
                  </a:solidFill>
                  <a:latin typeface="IBM Plex Mono"/>
                  <a:ea typeface="IBM Plex Mono"/>
                  <a:cs typeface="IBM Plex Mono"/>
                  <a:sym typeface="IBM Plex Mono"/>
                  <a:hlinkClick r:id="rId40"/>
                </a:rPr>
                <a:t>mistakes</a:t>
              </a:r>
              <a:r>
                <a:rPr lang="en" sz="800">
                  <a:latin typeface="IBM Plex Mono"/>
                  <a:ea typeface="IBM Plex Mono"/>
                  <a:cs typeface="IBM Plex Mono"/>
                  <a:sym typeface="IBM Plex Mono"/>
                </a:rPr>
                <a:t>. Sometimes it </a:t>
              </a:r>
              <a:r>
                <a:rPr lang="en" sz="800" u="sng">
                  <a:solidFill>
                    <a:schemeClr val="hlink"/>
                  </a:solidFill>
                  <a:latin typeface="IBM Plex Mono"/>
                  <a:ea typeface="IBM Plex Mono"/>
                  <a:cs typeface="IBM Plex Mono"/>
                  <a:sym typeface="IBM Plex Mono"/>
                  <a:hlinkClick r:id="rId41"/>
                </a:rPr>
                <a:t>lies</a:t>
              </a:r>
              <a:r>
                <a:rPr lang="en" sz="800">
                  <a:latin typeface="IBM Plex Mono"/>
                  <a:ea typeface="IBM Plex Mono"/>
                  <a:cs typeface="IBM Plex Mono"/>
                  <a:sym typeface="IBM Plex Mono"/>
                </a:rPr>
                <a:t>.</a:t>
              </a:r>
              <a:endParaRPr sz="800">
                <a:solidFill>
                  <a:schemeClr val="dk1"/>
                </a:solidFill>
                <a:latin typeface="IBM Plex Mono"/>
                <a:ea typeface="IBM Plex Mono"/>
                <a:cs typeface="IBM Plex Mono"/>
                <a:sym typeface="IBM Plex Mono"/>
              </a:endParaRPr>
            </a:p>
          </p:txBody>
        </p:sp>
        <p:sp>
          <p:nvSpPr>
            <p:cNvPr id="1103" name="Google Shape;1103;p86"/>
            <p:cNvSpPr/>
            <p:nvPr/>
          </p:nvSpPr>
          <p:spPr>
            <a:xfrm>
              <a:off x="5131350" y="2869363"/>
              <a:ext cx="2326800" cy="5481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hollows out the opportunities to be </a:t>
              </a:r>
              <a:r>
                <a:rPr lang="en" sz="800" u="sng">
                  <a:solidFill>
                    <a:schemeClr val="hlink"/>
                  </a:solidFill>
                  <a:latin typeface="IBM Plex Mono"/>
                  <a:ea typeface="IBM Plex Mono"/>
                  <a:cs typeface="IBM Plex Mono"/>
                  <a:sym typeface="IBM Plex Mono"/>
                  <a:hlinkClick r:id="rId42"/>
                </a:rPr>
                <a:t>entry</a:t>
              </a:r>
              <a:r>
                <a:rPr lang="en" sz="800">
                  <a:latin typeface="IBM Plex Mono"/>
                  <a:ea typeface="IBM Plex Mono"/>
                  <a:cs typeface="IBM Plex Mono"/>
                  <a:sym typeface="IBM Plex Mono"/>
                </a:rPr>
                <a:t> level while learning expertise.</a:t>
              </a:r>
              <a:endParaRPr sz="800">
                <a:solidFill>
                  <a:schemeClr val="dk1"/>
                </a:solidFill>
                <a:latin typeface="IBM Plex Mono"/>
                <a:ea typeface="IBM Plex Mono"/>
                <a:cs typeface="IBM Plex Mono"/>
                <a:sym typeface="IBM Plex Mono"/>
              </a:endParaRPr>
            </a:p>
          </p:txBody>
        </p:sp>
        <p:sp>
          <p:nvSpPr>
            <p:cNvPr id="1104" name="Google Shape;1104;p86"/>
            <p:cNvSpPr/>
            <p:nvPr/>
          </p:nvSpPr>
          <p:spPr>
            <a:xfrm>
              <a:off x="5025288" y="1363350"/>
              <a:ext cx="2032800" cy="8742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a:t>
              </a:r>
              <a:r>
                <a:rPr lang="en" sz="800" u="sng">
                  <a:solidFill>
                    <a:schemeClr val="hlink"/>
                  </a:solidFill>
                  <a:latin typeface="IBM Plex Mono"/>
                  <a:ea typeface="IBM Plex Mono"/>
                  <a:cs typeface="IBM Plex Mono"/>
                  <a:sym typeface="IBM Plex Mono"/>
                  <a:hlinkClick r:id="rId43"/>
                </a:rPr>
                <a:t>floods</a:t>
              </a:r>
              <a:r>
                <a:rPr lang="en" sz="800">
                  <a:latin typeface="IBM Plex Mono"/>
                  <a:ea typeface="IBM Plex Mono"/>
                  <a:cs typeface="IBM Plex Mono"/>
                  <a:sym typeface="IBM Plex Mono"/>
                </a:rPr>
                <a:t> the world with </a:t>
              </a:r>
              <a:r>
                <a:rPr lang="en" sz="800" u="sng">
                  <a:solidFill>
                    <a:schemeClr val="hlink"/>
                  </a:solidFill>
                  <a:latin typeface="IBM Plex Mono"/>
                  <a:ea typeface="IBM Plex Mono"/>
                  <a:cs typeface="IBM Plex Mono"/>
                  <a:sym typeface="IBM Plex Mono"/>
                  <a:hlinkClick r:id="rId44"/>
                </a:rPr>
                <a:t>low quality</a:t>
              </a:r>
              <a:r>
                <a:rPr lang="en" sz="800">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45"/>
                </a:rPr>
                <a:t>error</a:t>
              </a:r>
              <a:r>
                <a:rPr lang="en" sz="800">
                  <a:latin typeface="IBM Plex Mono"/>
                  <a:ea typeface="IBM Plex Mono"/>
                  <a:cs typeface="IBM Plex Mono"/>
                  <a:sym typeface="IBM Plex Mono"/>
                </a:rPr>
                <a:t> prone, or deliberately misleading content. </a:t>
              </a:r>
              <a:endParaRPr sz="800">
                <a:solidFill>
                  <a:schemeClr val="dk1"/>
                </a:solidFill>
                <a:latin typeface="IBM Plex Mono"/>
                <a:ea typeface="IBM Plex Mono"/>
                <a:cs typeface="IBM Plex Mono"/>
                <a:sym typeface="IBM Plex Mono"/>
              </a:endParaRPr>
            </a:p>
          </p:txBody>
        </p:sp>
        <p:sp>
          <p:nvSpPr>
            <p:cNvPr id="1105" name="Google Shape;1105;p86"/>
            <p:cNvSpPr/>
            <p:nvPr/>
          </p:nvSpPr>
          <p:spPr>
            <a:xfrm>
              <a:off x="5436450" y="2154600"/>
              <a:ext cx="3339600" cy="4773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Making the results accurate and high quality requires </a:t>
              </a:r>
              <a:r>
                <a:rPr lang="en" sz="800" u="sng">
                  <a:solidFill>
                    <a:schemeClr val="hlink"/>
                  </a:solidFill>
                  <a:latin typeface="IBM Plex Mono"/>
                  <a:ea typeface="IBM Plex Mono"/>
                  <a:cs typeface="IBM Plex Mono"/>
                  <a:sym typeface="IBM Plex Mono"/>
                  <a:hlinkClick r:id="rId46"/>
                </a:rPr>
                <a:t>time and expertise</a:t>
              </a:r>
              <a:r>
                <a:rPr lang="en" sz="800">
                  <a:latin typeface="IBM Plex Mono"/>
                  <a:ea typeface="IBM Plex Mono"/>
                  <a:cs typeface="IBM Plex Mono"/>
                  <a:sym typeface="IBM Plex Mono"/>
                </a:rPr>
                <a:t> (so not easier and not faster).</a:t>
              </a:r>
              <a:endParaRPr sz="800">
                <a:solidFill>
                  <a:schemeClr val="dk1"/>
                </a:solidFill>
                <a:latin typeface="IBM Plex Mono"/>
                <a:ea typeface="IBM Plex Mono"/>
                <a:cs typeface="IBM Plex Mono"/>
                <a:sym typeface="IBM Plex Mono"/>
              </a:endParaRPr>
            </a:p>
          </p:txBody>
        </p:sp>
        <p:sp>
          <p:nvSpPr>
            <p:cNvPr id="1106" name="Google Shape;1106;p86"/>
            <p:cNvSpPr/>
            <p:nvPr/>
          </p:nvSpPr>
          <p:spPr>
            <a:xfrm>
              <a:off x="7305150" y="2762075"/>
              <a:ext cx="1633500" cy="5817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It’s making the </a:t>
              </a:r>
              <a:r>
                <a:rPr lang="en" sz="800" u="sng">
                  <a:solidFill>
                    <a:schemeClr val="hlink"/>
                  </a:solidFill>
                  <a:latin typeface="IBM Plex Mono"/>
                  <a:ea typeface="IBM Plex Mono"/>
                  <a:cs typeface="IBM Plex Mono"/>
                  <a:sym typeface="IBM Plex Mono"/>
                  <a:hlinkClick r:id="rId47"/>
                </a:rPr>
                <a:t>job market </a:t>
              </a:r>
              <a:r>
                <a:rPr lang="en" sz="800">
                  <a:latin typeface="IBM Plex Mono"/>
                  <a:ea typeface="IBM Plex Mono"/>
                  <a:cs typeface="IBM Plex Mono"/>
                  <a:sym typeface="IBM Plex Mono"/>
                </a:rPr>
                <a:t>broken </a:t>
              </a:r>
              <a:r>
                <a:rPr lang="en" sz="800" u="sng">
                  <a:solidFill>
                    <a:schemeClr val="hlink"/>
                  </a:solidFill>
                  <a:latin typeface="IBM Plex Mono"/>
                  <a:ea typeface="IBM Plex Mono"/>
                  <a:cs typeface="IBM Plex Mono"/>
                  <a:sym typeface="IBM Plex Mono"/>
                  <a:hlinkClick r:id="rId12"/>
                </a:rPr>
                <a:t>both</a:t>
              </a:r>
              <a:r>
                <a:rPr lang="en" sz="800">
                  <a:latin typeface="IBM Plex Mono"/>
                  <a:ea typeface="IBM Plex Mono"/>
                  <a:cs typeface="IBM Plex Mono"/>
                  <a:sym typeface="IBM Plex Mono"/>
                </a:rPr>
                <a:t> for </a:t>
              </a:r>
              <a:r>
                <a:rPr lang="en" sz="800" u="sng">
                  <a:solidFill>
                    <a:schemeClr val="hlink"/>
                  </a:solidFill>
                  <a:latin typeface="IBM Plex Mono"/>
                  <a:ea typeface="IBM Plex Mono"/>
                  <a:cs typeface="IBM Plex Mono"/>
                  <a:sym typeface="IBM Plex Mono"/>
                  <a:hlinkClick r:id="rId48"/>
                </a:rPr>
                <a:t>hiring</a:t>
              </a:r>
              <a:r>
                <a:rPr lang="en" sz="800">
                  <a:latin typeface="IBM Plex Mono"/>
                  <a:ea typeface="IBM Plex Mono"/>
                  <a:cs typeface="IBM Plex Mono"/>
                  <a:sym typeface="IBM Plex Mono"/>
                </a:rPr>
                <a:t> and getting hired.</a:t>
              </a:r>
              <a:endParaRPr sz="800">
                <a:solidFill>
                  <a:schemeClr val="dk1"/>
                </a:solidFill>
                <a:latin typeface="IBM Plex Mono"/>
                <a:ea typeface="IBM Plex Mono"/>
                <a:cs typeface="IBM Plex Mono"/>
                <a:sym typeface="IBM Plex Mono"/>
              </a:endParaRPr>
            </a:p>
          </p:txBody>
        </p:sp>
        <p:sp>
          <p:nvSpPr>
            <p:cNvPr id="1107" name="Google Shape;1107;p86"/>
            <p:cNvSpPr/>
            <p:nvPr/>
          </p:nvSpPr>
          <p:spPr>
            <a:xfrm>
              <a:off x="6061650" y="359525"/>
              <a:ext cx="2714400" cy="6645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Updating the models requires new text - but any new source could be </a:t>
              </a:r>
              <a:r>
                <a:rPr lang="en" sz="800" u="sng">
                  <a:solidFill>
                    <a:schemeClr val="hlink"/>
                  </a:solidFill>
                  <a:latin typeface="IBM Plex Mono"/>
                  <a:ea typeface="IBM Plex Mono"/>
                  <a:cs typeface="IBM Plex Mono"/>
                  <a:sym typeface="IBM Plex Mono"/>
                  <a:hlinkClick r:id="rId49"/>
                </a:rPr>
                <a:t>AI generated</a:t>
              </a:r>
              <a:r>
                <a:rPr lang="en" sz="800">
                  <a:solidFill>
                    <a:schemeClr val="dk1"/>
                  </a:solidFill>
                  <a:latin typeface="IBM Plex Mono"/>
                  <a:ea typeface="IBM Plex Mono"/>
                  <a:cs typeface="IBM Plex Mono"/>
                  <a:sym typeface="IBM Plex Mono"/>
                </a:rPr>
                <a:t> meaning you have the problem when you photocopy a </a:t>
              </a:r>
              <a:r>
                <a:rPr lang="en" sz="800" u="sng">
                  <a:solidFill>
                    <a:schemeClr val="hlink"/>
                  </a:solidFill>
                  <a:latin typeface="IBM Plex Mono"/>
                  <a:ea typeface="IBM Plex Mono"/>
                  <a:cs typeface="IBM Plex Mono"/>
                  <a:sym typeface="IBM Plex Mono"/>
                  <a:hlinkClick r:id="rId50"/>
                </a:rPr>
                <a:t>photocopy</a:t>
              </a:r>
              <a:r>
                <a:rPr lang="en" sz="800">
                  <a:solidFill>
                    <a:schemeClr val="dk1"/>
                  </a:solidFill>
                  <a:latin typeface="IBM Plex Mono"/>
                  <a:ea typeface="IBM Plex Mono"/>
                  <a:cs typeface="IBM Plex Mono"/>
                  <a:sym typeface="IBM Plex Mono"/>
                </a:rPr>
                <a:t>.</a:t>
              </a:r>
              <a:endParaRPr sz="800">
                <a:solidFill>
                  <a:schemeClr val="dk1"/>
                </a:solidFill>
                <a:latin typeface="IBM Plex Mono"/>
                <a:ea typeface="IBM Plex Mono"/>
                <a:cs typeface="IBM Plex Mono"/>
                <a:sym typeface="IBM Plex Mono"/>
              </a:endParaRPr>
            </a:p>
          </p:txBody>
        </p:sp>
      </p:grpSp>
      <p:sp>
        <p:nvSpPr>
          <p:cNvPr id="1108" name="Google Shape;1108;p86">
            <a:hlinkClick r:id="rId51"/>
          </p:cNvPr>
          <p:cNvSpPr/>
          <p:nvPr/>
        </p:nvSpPr>
        <p:spPr>
          <a:xfrm>
            <a:off x="1171375" y="4231600"/>
            <a:ext cx="1339500" cy="7542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It is modeled on </a:t>
            </a:r>
            <a:r>
              <a:rPr lang="en" sz="800" u="sng">
                <a:solidFill>
                  <a:schemeClr val="hlink"/>
                </a:solidFill>
                <a:latin typeface="IBM Plex Mono"/>
                <a:ea typeface="IBM Plex Mono"/>
                <a:cs typeface="IBM Plex Mono"/>
                <a:sym typeface="IBM Plex Mono"/>
                <a:hlinkClick r:id="rId51"/>
              </a:rPr>
              <a:t>stereotypes</a:t>
            </a:r>
            <a:r>
              <a:rPr lang="en" sz="800">
                <a:solidFill>
                  <a:schemeClr val="dk1"/>
                </a:solidFill>
                <a:latin typeface="IBM Plex Mono"/>
                <a:ea typeface="IBM Plex Mono"/>
                <a:cs typeface="IBM Plex Mono"/>
                <a:sym typeface="IBM Plex Mono"/>
              </a:rPr>
              <a:t> so it inherently </a:t>
            </a:r>
            <a:r>
              <a:rPr lang="en" sz="800" u="sng">
                <a:solidFill>
                  <a:schemeClr val="hlink"/>
                </a:solidFill>
                <a:latin typeface="IBM Plex Mono"/>
                <a:ea typeface="IBM Plex Mono"/>
                <a:cs typeface="IBM Plex Mono"/>
                <a:sym typeface="IBM Plex Mono"/>
                <a:hlinkClick r:id="rId52"/>
              </a:rPr>
              <a:t>perpetuates</a:t>
            </a:r>
            <a:r>
              <a:rPr lang="en" sz="800">
                <a:solidFill>
                  <a:schemeClr val="dk1"/>
                </a:solidFill>
                <a:latin typeface="IBM Plex Mono"/>
                <a:ea typeface="IBM Plex Mono"/>
                <a:cs typeface="IBM Plex Mono"/>
                <a:sym typeface="IBM Plex Mono"/>
              </a:rPr>
              <a:t> </a:t>
            </a:r>
            <a:r>
              <a:rPr lang="en" sz="800" u="sng">
                <a:solidFill>
                  <a:schemeClr val="hlink"/>
                </a:solidFill>
                <a:latin typeface="IBM Plex Mono"/>
                <a:ea typeface="IBM Plex Mono"/>
                <a:cs typeface="IBM Plex Mono"/>
                <a:sym typeface="IBM Plex Mono"/>
                <a:hlinkClick r:id="rId53"/>
              </a:rPr>
              <a:t>bias</a:t>
            </a:r>
            <a:r>
              <a:rPr lang="en" sz="800">
                <a:solidFill>
                  <a:schemeClr val="dk1"/>
                </a:solidFill>
                <a:latin typeface="IBM Plex Mono"/>
                <a:ea typeface="IBM Plex Mono"/>
                <a:cs typeface="IBM Plex Mono"/>
                <a:sym typeface="IBM Plex Mono"/>
              </a:rPr>
              <a:t>.</a:t>
            </a:r>
            <a:endParaRPr sz="800">
              <a:latin typeface="IBM Plex Mono"/>
              <a:ea typeface="IBM Plex Mono"/>
              <a:cs typeface="IBM Plex Mono"/>
              <a:sym typeface="IBM Plex Mono"/>
            </a:endParaRPr>
          </a:p>
        </p:txBody>
      </p:sp>
      <p:sp>
        <p:nvSpPr>
          <p:cNvPr id="1109" name="Google Shape;1109;p86"/>
          <p:cNvSpPr/>
          <p:nvPr/>
        </p:nvSpPr>
        <p:spPr>
          <a:xfrm>
            <a:off x="1516075" y="2858725"/>
            <a:ext cx="1876200" cy="6645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It makes it </a:t>
            </a:r>
            <a:r>
              <a:rPr lang="en" sz="800" u="sng">
                <a:solidFill>
                  <a:schemeClr val="hlink"/>
                </a:solidFill>
                <a:latin typeface="IBM Plex Mono"/>
                <a:ea typeface="IBM Plex Mono"/>
                <a:cs typeface="IBM Plex Mono"/>
                <a:sym typeface="IBM Plex Mono"/>
                <a:hlinkClick r:id="rId54"/>
              </a:rPr>
              <a:t>harder</a:t>
            </a:r>
            <a:r>
              <a:rPr lang="en" sz="800">
                <a:latin typeface="IBM Plex Mono"/>
                <a:ea typeface="IBM Plex Mono"/>
                <a:cs typeface="IBM Plex Mono"/>
                <a:sym typeface="IBM Plex Mono"/>
              </a:rPr>
              <a:t> to </a:t>
            </a:r>
            <a:r>
              <a:rPr lang="en" sz="800" u="sng">
                <a:solidFill>
                  <a:schemeClr val="hlink"/>
                </a:solidFill>
                <a:latin typeface="IBM Plex Mono"/>
                <a:ea typeface="IBM Plex Mono"/>
                <a:cs typeface="IBM Plex Mono"/>
                <a:sym typeface="IBM Plex Mono"/>
                <a:hlinkClick r:id="rId55"/>
              </a:rPr>
              <a:t>connect</a:t>
            </a:r>
            <a:r>
              <a:rPr lang="en" sz="800">
                <a:latin typeface="IBM Plex Mono"/>
                <a:ea typeface="IBM Plex Mono"/>
                <a:cs typeface="IBM Plex Mono"/>
                <a:sym typeface="IBM Plex Mono"/>
              </a:rPr>
              <a:t> to other people, and weakens social trust.</a:t>
            </a:r>
            <a:endParaRPr sz="800">
              <a:solidFill>
                <a:schemeClr val="dk1"/>
              </a:solidFill>
              <a:latin typeface="IBM Plex Mono"/>
              <a:ea typeface="IBM Plex Mono"/>
              <a:cs typeface="IBM Plex Mono"/>
              <a:sym typeface="IBM Plex Mono"/>
            </a:endParaRPr>
          </a:p>
        </p:txBody>
      </p:sp>
      <p:sp>
        <p:nvSpPr>
          <p:cNvPr id="1110" name="Google Shape;1110;p86"/>
          <p:cNvSpPr/>
          <p:nvPr/>
        </p:nvSpPr>
        <p:spPr>
          <a:xfrm>
            <a:off x="2906813" y="1600137"/>
            <a:ext cx="1398000" cy="4773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Do you </a:t>
            </a:r>
            <a:r>
              <a:rPr lang="en" sz="800" u="sng">
                <a:solidFill>
                  <a:schemeClr val="hlink"/>
                </a:solidFill>
                <a:latin typeface="IBM Plex Mono"/>
                <a:ea typeface="IBM Plex Mono"/>
                <a:cs typeface="IBM Plex Mono"/>
                <a:sym typeface="IBM Plex Mono"/>
                <a:hlinkClick r:id="rId56"/>
              </a:rPr>
              <a:t>legally own</a:t>
            </a:r>
            <a:r>
              <a:rPr lang="en" sz="800">
                <a:latin typeface="IBM Plex Mono"/>
                <a:ea typeface="IBM Plex Mono"/>
                <a:cs typeface="IBM Plex Mono"/>
                <a:sym typeface="IBM Plex Mono"/>
              </a:rPr>
              <a:t> the </a:t>
            </a:r>
            <a:r>
              <a:rPr lang="en" sz="800" u="sng">
                <a:solidFill>
                  <a:schemeClr val="hlink"/>
                </a:solidFill>
                <a:latin typeface="IBM Plex Mono"/>
                <a:ea typeface="IBM Plex Mono"/>
                <a:cs typeface="IBM Plex Mono"/>
                <a:sym typeface="IBM Plex Mono"/>
                <a:hlinkClick r:id="rId57"/>
              </a:rPr>
              <a:t>IP output</a:t>
            </a:r>
            <a:r>
              <a:rPr lang="en" sz="800">
                <a:latin typeface="IBM Plex Mono"/>
                <a:ea typeface="IBM Plex Mono"/>
                <a:cs typeface="IBM Plex Mono"/>
                <a:sym typeface="IBM Plex Mono"/>
              </a:rPr>
              <a:t> from an LLM?</a:t>
            </a:r>
            <a:endParaRPr sz="800">
              <a:solidFill>
                <a:schemeClr val="dk1"/>
              </a:solidFill>
              <a:latin typeface="IBM Plex Mono"/>
              <a:ea typeface="IBM Plex Mono"/>
              <a:cs typeface="IBM Plex Mono"/>
              <a:sym typeface="IBM Plex Mono"/>
            </a:endParaRPr>
          </a:p>
        </p:txBody>
      </p:sp>
      <p:sp>
        <p:nvSpPr>
          <p:cNvPr id="1111" name="Google Shape;1111;p86"/>
          <p:cNvSpPr/>
          <p:nvPr/>
        </p:nvSpPr>
        <p:spPr>
          <a:xfrm>
            <a:off x="2606338" y="2198112"/>
            <a:ext cx="1398000" cy="4773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latin typeface="IBM Plex Mono"/>
                <a:ea typeface="IBM Plex Mono"/>
                <a:cs typeface="IBM Plex Mono"/>
                <a:sym typeface="IBM Plex Mono"/>
              </a:rPr>
              <a:t>AI may </a:t>
            </a:r>
            <a:r>
              <a:rPr lang="en" sz="800" u="sng">
                <a:solidFill>
                  <a:schemeClr val="hlink"/>
                </a:solidFill>
                <a:latin typeface="IBM Plex Mono"/>
                <a:ea typeface="IBM Plex Mono"/>
                <a:cs typeface="IBM Plex Mono"/>
                <a:sym typeface="IBM Plex Mono"/>
                <a:hlinkClick r:id="rId58"/>
              </a:rPr>
              <a:t>steal</a:t>
            </a:r>
            <a:r>
              <a:rPr lang="en" sz="800">
                <a:latin typeface="IBM Plex Mono"/>
                <a:ea typeface="IBM Plex Mono"/>
                <a:cs typeface="IBM Plex Mono"/>
                <a:sym typeface="IBM Plex Mono"/>
              </a:rPr>
              <a:t> what you enter into it for its own use.</a:t>
            </a:r>
            <a:endParaRPr sz="800">
              <a:solidFill>
                <a:schemeClr val="dk1"/>
              </a:solidFill>
              <a:latin typeface="IBM Plex Mono"/>
              <a:ea typeface="IBM Plex Mono"/>
              <a:cs typeface="IBM Plex Mono"/>
              <a:sym typeface="IBM Plex Mono"/>
            </a:endParaRPr>
          </a:p>
        </p:txBody>
      </p:sp>
      <p:sp>
        <p:nvSpPr>
          <p:cNvPr id="1112" name="Google Shape;1112;p86"/>
          <p:cNvSpPr/>
          <p:nvPr/>
        </p:nvSpPr>
        <p:spPr>
          <a:xfrm>
            <a:off x="7228076" y="4210175"/>
            <a:ext cx="1036500" cy="835200"/>
          </a:xfrm>
          <a:prstGeom prst="roundRect">
            <a:avLst>
              <a:gd name="adj" fmla="val 16667"/>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 sz="800">
                <a:solidFill>
                  <a:schemeClr val="dk1"/>
                </a:solidFill>
                <a:latin typeface="IBM Plex Mono"/>
                <a:ea typeface="IBM Plex Mono"/>
                <a:cs typeface="IBM Plex Mono"/>
                <a:sym typeface="IBM Plex Mono"/>
              </a:rPr>
              <a:t>Your AI use is being </a:t>
            </a:r>
            <a:r>
              <a:rPr lang="en" sz="800" u="sng">
                <a:solidFill>
                  <a:schemeClr val="hlink"/>
                </a:solidFill>
                <a:latin typeface="IBM Plex Mono"/>
                <a:ea typeface="IBM Plex Mono"/>
                <a:cs typeface="IBM Plex Mono"/>
                <a:sym typeface="IBM Plex Mono"/>
                <a:hlinkClick r:id="rId59"/>
              </a:rPr>
              <a:t>reported</a:t>
            </a:r>
            <a:r>
              <a:rPr lang="en" sz="800">
                <a:solidFill>
                  <a:schemeClr val="dk1"/>
                </a:solidFill>
                <a:latin typeface="IBM Plex Mono"/>
                <a:ea typeface="IBM Plex Mono"/>
                <a:cs typeface="IBM Plex Mono"/>
                <a:sym typeface="IBM Plex Mono"/>
              </a:rPr>
              <a:t> to law enforcement.</a:t>
            </a:r>
            <a:endParaRPr sz="800">
              <a:solidFill>
                <a:schemeClr val="dk1"/>
              </a:solidFill>
              <a:latin typeface="IBM Plex Mono"/>
              <a:ea typeface="IBM Plex Mono"/>
              <a:cs typeface="IBM Plex Mono"/>
              <a:sym typeface="IBM Plex Mon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87"/>
          <p:cNvSpPr txBox="1">
            <a:spLocks noGrp="1"/>
          </p:cNvSpPr>
          <p:nvPr>
            <p:ph type="title"/>
          </p:nvPr>
        </p:nvSpPr>
        <p:spPr>
          <a:xfrm>
            <a:off x="125700" y="299850"/>
            <a:ext cx="2516400" cy="152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rPr>
              <a:t>But it’s getting better, right?</a:t>
            </a:r>
            <a:endParaRPr>
              <a:solidFill>
                <a:schemeClr val="lt2"/>
              </a:solidFill>
            </a:endParaRPr>
          </a:p>
        </p:txBody>
      </p:sp>
      <p:sp>
        <p:nvSpPr>
          <p:cNvPr id="1118" name="Google Shape;1118;p87"/>
          <p:cNvSpPr txBox="1">
            <a:spLocks noGrp="1"/>
          </p:cNvSpPr>
          <p:nvPr>
            <p:ph type="body" idx="1"/>
          </p:nvPr>
        </p:nvSpPr>
        <p:spPr>
          <a:xfrm>
            <a:off x="5991275" y="422500"/>
            <a:ext cx="2816700" cy="2279100"/>
          </a:xfrm>
          <a:prstGeom prst="rect">
            <a:avLst/>
          </a:prstGeom>
        </p:spPr>
        <p:txBody>
          <a:bodyPr spcFirstLastPara="1" wrap="square" lIns="0" tIns="91425" rIns="0" bIns="0" anchor="ctr" anchorCtr="0">
            <a:normAutofit/>
          </a:bodyPr>
          <a:lstStyle/>
          <a:p>
            <a:pPr marL="457200" lvl="0" indent="-298450" algn="l" rtl="0">
              <a:spcBef>
                <a:spcPts val="0"/>
              </a:spcBef>
              <a:spcAft>
                <a:spcPts val="0"/>
              </a:spcAft>
              <a:buSzPts val="1100"/>
              <a:buFont typeface="Arial"/>
              <a:buChar char="●"/>
            </a:pPr>
            <a:r>
              <a:rPr lang="en" sz="1100">
                <a:latin typeface="Arial"/>
                <a:ea typeface="Arial"/>
                <a:cs typeface="Arial"/>
                <a:sym typeface="Arial"/>
              </a:rPr>
              <a:t>Don’t reproduce copyrighted material</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Don’t tell the user information about dangerous content such as how to make weapons</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Add more qualifiers like “I am not alive”</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Avoid hate speech </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Don’t give advice which needs a licensed professional (doctor, lawyer)</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a:latin typeface="Arial"/>
                <a:ea typeface="Arial"/>
                <a:cs typeface="Arial"/>
                <a:sym typeface="Arial"/>
              </a:rPr>
              <a:t>Etc etc etc</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1119" name="Google Shape;1119;p87"/>
          <p:cNvSpPr txBox="1">
            <a:spLocks noGrp="1"/>
          </p:cNvSpPr>
          <p:nvPr>
            <p:ph type="body" idx="1"/>
          </p:nvPr>
        </p:nvSpPr>
        <p:spPr>
          <a:xfrm>
            <a:off x="2815963" y="3483875"/>
            <a:ext cx="2816700" cy="10887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Computer scientists are figuring out better ways to get all the parts to work together by adding additional ‘layers’ of instructions, and reducing errors with extra verifications steps, such as:</a:t>
            </a:r>
            <a:br>
              <a:rPr lang="en" sz="1100">
                <a:latin typeface="Arial"/>
                <a:ea typeface="Arial"/>
                <a:cs typeface="Arial"/>
                <a:sym typeface="Arial"/>
              </a:rPr>
            </a:br>
            <a:endParaRPr/>
          </a:p>
        </p:txBody>
      </p:sp>
      <p:pic>
        <p:nvPicPr>
          <p:cNvPr id="1120" name="Google Shape;1120;p87" descr="Assembly line with robotic arms control by engineer (Provided by Getty Images)"/>
          <p:cNvPicPr preferRelativeResize="0"/>
          <p:nvPr/>
        </p:nvPicPr>
        <p:blipFill rotWithShape="1">
          <a:blip r:embed="rId3">
            <a:alphaModFix/>
          </a:blip>
          <a:srcRect l="6609" t="8116" r="51874" b="4988"/>
          <a:stretch/>
        </p:blipFill>
        <p:spPr>
          <a:xfrm>
            <a:off x="3275113" y="246875"/>
            <a:ext cx="1898399" cy="3180176"/>
          </a:xfrm>
          <a:prstGeom prst="rect">
            <a:avLst/>
          </a:prstGeom>
          <a:noFill/>
          <a:ln>
            <a:noFill/>
          </a:ln>
        </p:spPr>
      </p:pic>
      <p:pic>
        <p:nvPicPr>
          <p:cNvPr id="1121" name="Google Shape;1121;p87" descr="Engineers Working with Tech (Provided by Getty Images)"/>
          <p:cNvPicPr preferRelativeResize="0"/>
          <p:nvPr/>
        </p:nvPicPr>
        <p:blipFill>
          <a:blip r:embed="rId4">
            <a:alphaModFix/>
          </a:blip>
          <a:stretch>
            <a:fillRect/>
          </a:stretch>
        </p:blipFill>
        <p:spPr>
          <a:xfrm>
            <a:off x="5806525" y="2448950"/>
            <a:ext cx="3186202" cy="21236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88"/>
          <p:cNvSpPr txBox="1">
            <a:spLocks noGrp="1"/>
          </p:cNvSpPr>
          <p:nvPr>
            <p:ph type="title"/>
          </p:nvPr>
        </p:nvSpPr>
        <p:spPr>
          <a:xfrm>
            <a:off x="125700" y="299850"/>
            <a:ext cx="2516400" cy="26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2"/>
                </a:solidFill>
              </a:rPr>
              <a:t>Better answers cost </a:t>
            </a:r>
            <a:r>
              <a:rPr lang="en" b="1">
                <a:solidFill>
                  <a:schemeClr val="lt2"/>
                </a:solidFill>
              </a:rPr>
              <a:t>a lot </a:t>
            </a:r>
            <a:r>
              <a:rPr lang="en">
                <a:solidFill>
                  <a:schemeClr val="lt2"/>
                </a:solidFill>
              </a:rPr>
              <a:t>more money and electricity</a:t>
            </a:r>
            <a:endParaRPr>
              <a:solidFill>
                <a:schemeClr val="lt2"/>
              </a:solidFill>
            </a:endParaRPr>
          </a:p>
        </p:txBody>
      </p:sp>
      <p:pic>
        <p:nvPicPr>
          <p:cNvPr id="1127" name="Google Shape;1127;p88"/>
          <p:cNvPicPr preferRelativeResize="0"/>
          <p:nvPr/>
        </p:nvPicPr>
        <p:blipFill rotWithShape="1">
          <a:blip r:embed="rId3">
            <a:alphaModFix/>
          </a:blip>
          <a:srcRect l="-6400" r="6400"/>
          <a:stretch/>
        </p:blipFill>
        <p:spPr>
          <a:xfrm>
            <a:off x="2642102" y="115700"/>
            <a:ext cx="2869046" cy="5143500"/>
          </a:xfrm>
          <a:prstGeom prst="rect">
            <a:avLst/>
          </a:prstGeom>
          <a:noFill/>
          <a:ln>
            <a:noFill/>
          </a:ln>
        </p:spPr>
      </p:pic>
      <p:sp>
        <p:nvSpPr>
          <p:cNvPr id="1128" name="Google Shape;1128;p88"/>
          <p:cNvSpPr txBox="1">
            <a:spLocks noGrp="1"/>
          </p:cNvSpPr>
          <p:nvPr>
            <p:ph type="body" idx="1"/>
          </p:nvPr>
        </p:nvSpPr>
        <p:spPr>
          <a:xfrm>
            <a:off x="6019600" y="457500"/>
            <a:ext cx="2816700" cy="8601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Like having a micromanaging supervisor, restrictions and verification layers do help avoid problems, but don’t guarantee anything, and are expensive and slow. </a:t>
            </a:r>
            <a:endParaRPr/>
          </a:p>
        </p:txBody>
      </p:sp>
      <p:sp>
        <p:nvSpPr>
          <p:cNvPr id="1129" name="Google Shape;1129;p88"/>
          <p:cNvSpPr txBox="1">
            <a:spLocks noGrp="1"/>
          </p:cNvSpPr>
          <p:nvPr>
            <p:ph type="body" idx="1"/>
          </p:nvPr>
        </p:nvSpPr>
        <p:spPr>
          <a:xfrm>
            <a:off x="6019600" y="1506150"/>
            <a:ext cx="2816700" cy="1394700"/>
          </a:xfrm>
          <a:prstGeom prst="rect">
            <a:avLst/>
          </a:prstGeom>
        </p:spPr>
        <p:txBody>
          <a:bodyPr spcFirstLastPara="1" wrap="square" lIns="0" tIns="91425" rIns="0" bIns="0" anchor="ctr" anchorCtr="0">
            <a:normAutofit/>
          </a:bodyPr>
          <a:lstStyle/>
          <a:p>
            <a:pPr marL="0" lvl="0" indent="0" algn="l" rtl="0">
              <a:spcBef>
                <a:spcPts val="0"/>
              </a:spcBef>
              <a:spcAft>
                <a:spcPts val="0"/>
              </a:spcAft>
              <a:buNone/>
            </a:pPr>
            <a:r>
              <a:rPr lang="en" sz="1100">
                <a:latin typeface="Arial"/>
                <a:ea typeface="Arial"/>
                <a:cs typeface="Arial"/>
                <a:sym typeface="Arial"/>
              </a:rPr>
              <a:t>And while the additional refinements being rolled out for things are making improvements (like getting the right number of fingers), experts </a:t>
            </a:r>
            <a:r>
              <a:rPr lang="en" sz="1100" u="sng">
                <a:solidFill>
                  <a:schemeClr val="hlink"/>
                </a:solidFill>
                <a:latin typeface="Arial"/>
                <a:ea typeface="Arial"/>
                <a:cs typeface="Arial"/>
                <a:sym typeface="Arial"/>
                <a:hlinkClick r:id="rId4"/>
              </a:rPr>
              <a:t>say mistakes are fundamental to the underlying design</a:t>
            </a:r>
            <a:r>
              <a:rPr lang="en"/>
              <a:t> </a:t>
            </a:r>
            <a:br>
              <a:rPr lang="en"/>
            </a:br>
            <a:br>
              <a:rPr lang="en"/>
            </a:br>
            <a:r>
              <a:rPr lang="en" sz="1100">
                <a:latin typeface="Arial"/>
                <a:ea typeface="Arial"/>
                <a:cs typeface="Arial"/>
                <a:sym typeface="Arial"/>
              </a:rPr>
              <a:t>and we’re a long way from reigning in the energy costs.</a:t>
            </a:r>
            <a:endParaRPr/>
          </a:p>
        </p:txBody>
      </p:sp>
      <p:pic>
        <p:nvPicPr>
          <p:cNvPr id="1130" name="Google Shape;1130;p88"/>
          <p:cNvPicPr preferRelativeResize="0"/>
          <p:nvPr/>
        </p:nvPicPr>
        <p:blipFill>
          <a:blip r:embed="rId5">
            <a:alphaModFix/>
          </a:blip>
          <a:stretch>
            <a:fillRect/>
          </a:stretch>
        </p:blipFill>
        <p:spPr>
          <a:xfrm>
            <a:off x="5039900" y="2976625"/>
            <a:ext cx="4012326" cy="21064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89"/>
          <p:cNvSpPr txBox="1">
            <a:spLocks noGrp="1"/>
          </p:cNvSpPr>
          <p:nvPr>
            <p:ph type="title"/>
          </p:nvPr>
        </p:nvSpPr>
        <p:spPr>
          <a:xfrm>
            <a:off x="3809400" y="692900"/>
            <a:ext cx="5127600" cy="382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0000">
                <a:solidFill>
                  <a:srgbClr val="1C4587"/>
                </a:solidFill>
              </a:rPr>
              <a:t>How does AI change education?</a:t>
            </a:r>
            <a:endParaRPr sz="10000">
              <a:solidFill>
                <a:srgbClr val="1C4587"/>
              </a:solidFill>
            </a:endParaRPr>
          </a:p>
        </p:txBody>
      </p:sp>
      <p:pic>
        <p:nvPicPr>
          <p:cNvPr id="1136" name="Google Shape;1136;p89" title="Gemini_Generated_Image_dgk8wbdgk8wbdgk8.png"/>
          <p:cNvPicPr preferRelativeResize="0"/>
          <p:nvPr/>
        </p:nvPicPr>
        <p:blipFill>
          <a:blip r:embed="rId3">
            <a:alphaModFix/>
          </a:blip>
          <a:stretch>
            <a:fillRect/>
          </a:stretch>
        </p:blipFill>
        <p:spPr>
          <a:xfrm>
            <a:off x="304800" y="280100"/>
            <a:ext cx="3504602" cy="35046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90"/>
          <p:cNvSpPr txBox="1">
            <a:spLocks noGrp="1"/>
          </p:cNvSpPr>
          <p:nvPr>
            <p:ph type="title"/>
          </p:nvPr>
        </p:nvSpPr>
        <p:spPr>
          <a:xfrm>
            <a:off x="3611900" y="341400"/>
            <a:ext cx="5695500" cy="156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6000">
                <a:solidFill>
                  <a:srgbClr val="1C4587"/>
                </a:solidFill>
              </a:rPr>
              <a:t>We get to decide for ourselves!</a:t>
            </a:r>
            <a:endParaRPr sz="6000">
              <a:solidFill>
                <a:srgbClr val="1C4587"/>
              </a:solidFill>
            </a:endParaRPr>
          </a:p>
        </p:txBody>
      </p:sp>
      <p:sp>
        <p:nvSpPr>
          <p:cNvPr id="1142" name="Google Shape;1142;p90"/>
          <p:cNvSpPr txBox="1"/>
          <p:nvPr/>
        </p:nvSpPr>
        <p:spPr>
          <a:xfrm>
            <a:off x="174925" y="3784700"/>
            <a:ext cx="4576200" cy="13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It’s not ‘inevitable’. </a:t>
            </a:r>
            <a:br>
              <a:rPr lang="en"/>
            </a:br>
            <a:r>
              <a:rPr lang="en"/>
              <a:t>   </a:t>
            </a:r>
            <a:r>
              <a:rPr lang="en" sz="1200"/>
              <a:t>100% nuclear power plants, alchemy, Segways </a:t>
            </a:r>
            <a:br>
              <a:rPr lang="en" sz="1200"/>
            </a:br>
            <a:r>
              <a:rPr lang="en" sz="1200"/>
              <a:t>    were also supposed to be inevitable.</a:t>
            </a:r>
            <a:br>
              <a:rPr lang="en"/>
            </a:br>
            <a:r>
              <a:rPr lang="en"/>
              <a:t>It’s not ‘the future so get used to it’</a:t>
            </a:r>
            <a:br>
              <a:rPr lang="en"/>
            </a:br>
            <a:r>
              <a:rPr lang="en"/>
              <a:t>It’s mostly 5 companies selling their AI models</a:t>
            </a:r>
            <a:endParaRPr/>
          </a:p>
          <a:p>
            <a:pPr marL="0" lvl="0" indent="0" algn="l" rtl="0">
              <a:spcBef>
                <a:spcPts val="0"/>
              </a:spcBef>
              <a:spcAft>
                <a:spcPts val="0"/>
              </a:spcAft>
              <a:buNone/>
            </a:pPr>
            <a:r>
              <a:rPr lang="en"/>
              <a:t>(and a lot of marketing)</a:t>
            </a:r>
            <a:endParaRPr/>
          </a:p>
        </p:txBody>
      </p:sp>
      <p:pic>
        <p:nvPicPr>
          <p:cNvPr id="1143" name="Google Shape;1143;p90" title="20251002_174323 (1).jpg"/>
          <p:cNvPicPr preferRelativeResize="0"/>
          <p:nvPr/>
        </p:nvPicPr>
        <p:blipFill rotWithShape="1">
          <a:blip r:embed="rId3">
            <a:alphaModFix/>
          </a:blip>
          <a:srcRect t="26827" b="18006"/>
          <a:stretch/>
        </p:blipFill>
        <p:spPr>
          <a:xfrm>
            <a:off x="5018700" y="2102751"/>
            <a:ext cx="3906301" cy="2873272"/>
          </a:xfrm>
          <a:prstGeom prst="rect">
            <a:avLst/>
          </a:prstGeom>
          <a:noFill/>
          <a:ln>
            <a:noFill/>
          </a:ln>
        </p:spPr>
      </p:pic>
      <p:pic>
        <p:nvPicPr>
          <p:cNvPr id="1144" name="Google Shape;1144;p90" title="Gemini_Generated_Image_dgk8wbdgk8wbdgk8.png"/>
          <p:cNvPicPr preferRelativeResize="0"/>
          <p:nvPr/>
        </p:nvPicPr>
        <p:blipFill>
          <a:blip r:embed="rId4">
            <a:alphaModFix/>
          </a:blip>
          <a:stretch>
            <a:fillRect/>
          </a:stretch>
        </p:blipFill>
        <p:spPr>
          <a:xfrm>
            <a:off x="304800" y="280100"/>
            <a:ext cx="3504602" cy="35046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55"/>
          <p:cNvPicPr preferRelativeResize="0"/>
          <p:nvPr/>
        </p:nvPicPr>
        <p:blipFill>
          <a:blip r:embed="rId3">
            <a:alphaModFix/>
          </a:blip>
          <a:stretch>
            <a:fillRect/>
          </a:stretch>
        </p:blipFill>
        <p:spPr>
          <a:xfrm>
            <a:off x="337250" y="803375"/>
            <a:ext cx="3838400" cy="3838400"/>
          </a:xfrm>
          <a:prstGeom prst="rect">
            <a:avLst/>
          </a:prstGeom>
          <a:noFill/>
          <a:ln>
            <a:noFill/>
          </a:ln>
        </p:spPr>
      </p:pic>
      <p:sp>
        <p:nvSpPr>
          <p:cNvPr id="810" name="Google Shape;810;p55"/>
          <p:cNvSpPr txBox="1">
            <a:spLocks noGrp="1"/>
          </p:cNvSpPr>
          <p:nvPr>
            <p:ph type="title"/>
          </p:nvPr>
        </p:nvSpPr>
        <p:spPr>
          <a:xfrm>
            <a:off x="4572000" y="1325713"/>
            <a:ext cx="4188000" cy="3048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accent2"/>
                </a:solidFill>
              </a:rPr>
              <a:t>What is AI</a:t>
            </a:r>
            <a:endParaRPr>
              <a:solidFill>
                <a:schemeClr val="accent2"/>
              </a:solidFill>
            </a:endParaRPr>
          </a:p>
        </p:txBody>
      </p:sp>
      <p:sp>
        <p:nvSpPr>
          <p:cNvPr id="811" name="Google Shape;811;p55"/>
          <p:cNvSpPr txBox="1">
            <a:spLocks noGrp="1"/>
          </p:cNvSpPr>
          <p:nvPr>
            <p:ph type="body" idx="1"/>
          </p:nvPr>
        </p:nvSpPr>
        <p:spPr>
          <a:xfrm>
            <a:off x="49550" y="4794775"/>
            <a:ext cx="20328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91"/>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150" name="Google Shape;1150;p91"/>
          <p:cNvSpPr txBox="1">
            <a:spLocks noGrp="1"/>
          </p:cNvSpPr>
          <p:nvPr>
            <p:ph type="body" idx="1"/>
          </p:nvPr>
        </p:nvSpPr>
        <p:spPr>
          <a:xfrm>
            <a:off x="335000" y="1808975"/>
            <a:ext cx="2032800" cy="20352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b="1"/>
              <a:t>Course design:</a:t>
            </a:r>
            <a:r>
              <a:rPr lang="en"/>
              <a:t> </a:t>
            </a:r>
            <a:br>
              <a:rPr lang="en"/>
            </a:br>
            <a:r>
              <a:rPr lang="en"/>
              <a:t>How do we update assessment and options for getting help? Can you prevent AI use or make it less useful? What integrations of AI, if any, help the students both now and in the future? Is it a new topic we need to add?</a:t>
            </a:r>
            <a:endParaRPr/>
          </a:p>
        </p:txBody>
      </p:sp>
      <p:sp>
        <p:nvSpPr>
          <p:cNvPr id="1151" name="Google Shape;1151;p91"/>
          <p:cNvSpPr txBox="1">
            <a:spLocks noGrp="1"/>
          </p:cNvSpPr>
          <p:nvPr>
            <p:ph type="subTitle" idx="2"/>
          </p:nvPr>
        </p:nvSpPr>
        <p:spPr>
          <a:xfrm>
            <a:off x="181700"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1</a:t>
            </a:r>
            <a:endParaRPr sz="4000">
              <a:latin typeface="Caveat"/>
              <a:ea typeface="Caveat"/>
              <a:cs typeface="Caveat"/>
              <a:sym typeface="Caveat"/>
            </a:endParaRPr>
          </a:p>
        </p:txBody>
      </p:sp>
      <p:sp>
        <p:nvSpPr>
          <p:cNvPr id="1152" name="Google Shape;1152;p91"/>
          <p:cNvSpPr txBox="1">
            <a:spLocks noGrp="1"/>
          </p:cNvSpPr>
          <p:nvPr>
            <p:ph type="subTitle" idx="4"/>
          </p:nvPr>
        </p:nvSpPr>
        <p:spPr>
          <a:xfrm>
            <a:off x="4553375"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3</a:t>
            </a:r>
            <a:endParaRPr sz="4000">
              <a:latin typeface="Caveat"/>
              <a:ea typeface="Caveat"/>
              <a:cs typeface="Caveat"/>
              <a:sym typeface="Caveat"/>
            </a:endParaRPr>
          </a:p>
        </p:txBody>
      </p:sp>
      <p:sp>
        <p:nvSpPr>
          <p:cNvPr id="1153" name="Google Shape;1153;p91"/>
          <p:cNvSpPr txBox="1">
            <a:spLocks noGrp="1"/>
          </p:cNvSpPr>
          <p:nvPr>
            <p:ph type="subTitle" idx="6"/>
          </p:nvPr>
        </p:nvSpPr>
        <p:spPr>
          <a:xfrm>
            <a:off x="236763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2</a:t>
            </a:r>
            <a:endParaRPr sz="4000">
              <a:latin typeface="Caveat"/>
              <a:ea typeface="Caveat"/>
              <a:cs typeface="Caveat"/>
              <a:sym typeface="Caveat"/>
            </a:endParaRPr>
          </a:p>
        </p:txBody>
      </p:sp>
      <p:sp>
        <p:nvSpPr>
          <p:cNvPr id="1154" name="Google Shape;1154;p91"/>
          <p:cNvSpPr txBox="1">
            <a:spLocks noGrp="1"/>
          </p:cNvSpPr>
          <p:nvPr>
            <p:ph type="subTitle" idx="8"/>
          </p:nvPr>
        </p:nvSpPr>
        <p:spPr>
          <a:xfrm>
            <a:off x="670988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4</a:t>
            </a:r>
            <a:endParaRPr sz="4000">
              <a:latin typeface="Caveat"/>
              <a:ea typeface="Caveat"/>
              <a:cs typeface="Caveat"/>
              <a:sym typeface="Caveat"/>
            </a:endParaRPr>
          </a:p>
        </p:txBody>
      </p:sp>
      <p:cxnSp>
        <p:nvCxnSpPr>
          <p:cNvPr id="1155" name="Google Shape;1155;p91"/>
          <p:cNvCxnSpPr/>
          <p:nvPr/>
        </p:nvCxnSpPr>
        <p:spPr>
          <a:xfrm rot="10800000">
            <a:off x="287025" y="2929350"/>
            <a:ext cx="0" cy="1001100"/>
          </a:xfrm>
          <a:prstGeom prst="straightConnector1">
            <a:avLst/>
          </a:prstGeom>
          <a:noFill/>
          <a:ln w="19050" cap="flat" cmpd="sng">
            <a:solidFill>
              <a:schemeClr val="accent4"/>
            </a:solidFill>
            <a:prstDash val="solid"/>
            <a:round/>
            <a:headEnd type="none" w="med" len="med"/>
            <a:tailEnd type="none" w="med" len="med"/>
          </a:ln>
        </p:spPr>
      </p:cxnSp>
      <p:cxnSp>
        <p:nvCxnSpPr>
          <p:cNvPr id="1156" name="Google Shape;1156;p91"/>
          <p:cNvCxnSpPr/>
          <p:nvPr/>
        </p:nvCxnSpPr>
        <p:spPr>
          <a:xfrm>
            <a:off x="287025" y="3920375"/>
            <a:ext cx="8759100" cy="0"/>
          </a:xfrm>
          <a:prstGeom prst="straightConnector1">
            <a:avLst/>
          </a:prstGeom>
          <a:noFill/>
          <a:ln w="19050" cap="flat" cmpd="sng">
            <a:solidFill>
              <a:schemeClr val="accent4"/>
            </a:solidFill>
            <a:prstDash val="solid"/>
            <a:round/>
            <a:headEnd type="none" w="med" len="med"/>
            <a:tailEnd type="none" w="med" len="med"/>
          </a:ln>
        </p:spPr>
      </p:cxnSp>
      <p:cxnSp>
        <p:nvCxnSpPr>
          <p:cNvPr id="1157" name="Google Shape;1157;p91"/>
          <p:cNvCxnSpPr/>
          <p:nvPr/>
        </p:nvCxnSpPr>
        <p:spPr>
          <a:xfrm rot="10800000">
            <a:off x="2489970" y="1901675"/>
            <a:ext cx="0" cy="2018700"/>
          </a:xfrm>
          <a:prstGeom prst="straightConnector1">
            <a:avLst/>
          </a:prstGeom>
          <a:noFill/>
          <a:ln w="19050" cap="flat" cmpd="sng">
            <a:solidFill>
              <a:schemeClr val="accent4"/>
            </a:solidFill>
            <a:prstDash val="solid"/>
            <a:round/>
            <a:headEnd type="none" w="med" len="med"/>
            <a:tailEnd type="none" w="med" len="med"/>
          </a:ln>
        </p:spPr>
      </p:cxnSp>
      <p:cxnSp>
        <p:nvCxnSpPr>
          <p:cNvPr id="1158" name="Google Shape;1158;p91"/>
          <p:cNvCxnSpPr/>
          <p:nvPr/>
        </p:nvCxnSpPr>
        <p:spPr>
          <a:xfrm rot="10800000">
            <a:off x="4657597" y="2911175"/>
            <a:ext cx="0" cy="1009200"/>
          </a:xfrm>
          <a:prstGeom prst="straightConnector1">
            <a:avLst/>
          </a:prstGeom>
          <a:noFill/>
          <a:ln w="19050" cap="flat" cmpd="sng">
            <a:solidFill>
              <a:schemeClr val="accent4"/>
            </a:solidFill>
            <a:prstDash val="solid"/>
            <a:round/>
            <a:headEnd type="none" w="med" len="med"/>
            <a:tailEnd type="none" w="med" len="med"/>
          </a:ln>
        </p:spPr>
      </p:cxnSp>
      <p:cxnSp>
        <p:nvCxnSpPr>
          <p:cNvPr id="1159" name="Google Shape;1159;p91"/>
          <p:cNvCxnSpPr/>
          <p:nvPr/>
        </p:nvCxnSpPr>
        <p:spPr>
          <a:xfrm rot="10800000">
            <a:off x="6832223" y="1885175"/>
            <a:ext cx="0" cy="2035200"/>
          </a:xfrm>
          <a:prstGeom prst="straightConnector1">
            <a:avLst/>
          </a:prstGeom>
          <a:noFill/>
          <a:ln w="19050" cap="flat" cmpd="sng">
            <a:solidFill>
              <a:schemeClr val="accent4"/>
            </a:solidFill>
            <a:prstDash val="solid"/>
            <a:round/>
            <a:headEnd type="none" w="med" len="med"/>
            <a:tailEnd type="none" w="med" len="med"/>
          </a:ln>
        </p:spPr>
      </p:cxnSp>
      <p:sp>
        <p:nvSpPr>
          <p:cNvPr id="1160" name="Google Shape;1160;p91"/>
          <p:cNvSpPr/>
          <p:nvPr/>
        </p:nvSpPr>
        <p:spPr>
          <a:xfrm>
            <a:off x="255475" y="4301475"/>
            <a:ext cx="1470900" cy="399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IBM Plex Mono"/>
                <a:ea typeface="IBM Plex Mono"/>
                <a:cs typeface="IBM Plex Mono"/>
                <a:sym typeface="IBM Plex Mono"/>
              </a:rPr>
              <a:t>SPAGHETTI BOLOGNESE</a:t>
            </a:r>
            <a:endParaRPr sz="1100">
              <a:solidFill>
                <a:schemeClr val="dk1"/>
              </a:solidFill>
              <a:latin typeface="IBM Plex Mono"/>
              <a:ea typeface="IBM Plex Mono"/>
              <a:cs typeface="IBM Plex Mono"/>
              <a:sym typeface="IBM Plex Mono"/>
            </a:endParaRPr>
          </a:p>
        </p:txBody>
      </p:sp>
      <p:sp>
        <p:nvSpPr>
          <p:cNvPr id="1161" name="Google Shape;1161;p91"/>
          <p:cNvSpPr txBox="1">
            <a:spLocks noGrp="1"/>
          </p:cNvSpPr>
          <p:nvPr>
            <p:ph type="title"/>
          </p:nvPr>
        </p:nvSpPr>
        <p:spPr>
          <a:xfrm>
            <a:off x="6654375" y="4040175"/>
            <a:ext cx="2253900" cy="66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4"/>
                </a:solidFill>
              </a:rPr>
              <a:t>Steps</a:t>
            </a:r>
            <a:endParaRPr>
              <a:solidFill>
                <a:schemeClr val="accent4"/>
              </a:solidFill>
            </a:endParaRPr>
          </a:p>
        </p:txBody>
      </p:sp>
      <p:sp>
        <p:nvSpPr>
          <p:cNvPr id="1162" name="Google Shape;1162;p91"/>
          <p:cNvSpPr txBox="1">
            <a:spLocks noGrp="1"/>
          </p:cNvSpPr>
          <p:nvPr>
            <p:ph type="body" idx="9"/>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92"/>
          <p:cNvSpPr txBox="1">
            <a:spLocks noGrp="1"/>
          </p:cNvSpPr>
          <p:nvPr>
            <p:ph type="title"/>
          </p:nvPr>
        </p:nvSpPr>
        <p:spPr>
          <a:xfrm>
            <a:off x="321225" y="110087"/>
            <a:ext cx="5428500" cy="136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a:solidFill>
                  <a:schemeClr val="accent4"/>
                </a:solidFill>
              </a:rPr>
              <a:t>Don’t we need to teach students how to use AI?</a:t>
            </a:r>
            <a:endParaRPr sz="5000">
              <a:solidFill>
                <a:schemeClr val="accent4"/>
              </a:solidFill>
            </a:endParaRPr>
          </a:p>
        </p:txBody>
      </p:sp>
      <p:sp>
        <p:nvSpPr>
          <p:cNvPr id="1168" name="Google Shape;1168;p92"/>
          <p:cNvSpPr txBox="1">
            <a:spLocks noGrp="1"/>
          </p:cNvSpPr>
          <p:nvPr>
            <p:ph type="body" idx="1"/>
          </p:nvPr>
        </p:nvSpPr>
        <p:spPr>
          <a:xfrm>
            <a:off x="453500" y="1421251"/>
            <a:ext cx="5610300" cy="31413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latin typeface="Calibri"/>
                <a:ea typeface="Calibri"/>
                <a:cs typeface="Calibri"/>
                <a:sym typeface="Calibri"/>
              </a:rPr>
              <a:t>If the benefit of AI over traditional tools (like books and study groups) is it’s so easy to use, then why do we have to teach people how to: </a:t>
            </a:r>
            <a:br>
              <a:rPr lang="en">
                <a:latin typeface="Calibri"/>
                <a:ea typeface="Calibri"/>
                <a:cs typeface="Calibri"/>
                <a:sym typeface="Calibri"/>
              </a:rPr>
            </a:b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Know when it’s allowed to be used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Select which AI tool to use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Ask a good prompt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Include enough context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Check the output for accuracy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Check the output for bias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Be sure your ideas don’t get stolen by the AI</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Personalize the results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Tweak and update the results based on feedback</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Etc etc etc</a:t>
            </a:r>
            <a:endParaRPr>
              <a:latin typeface="Calibri"/>
              <a:ea typeface="Calibri"/>
              <a:cs typeface="Calibri"/>
              <a:sym typeface="Calibri"/>
            </a:endParaRPr>
          </a:p>
        </p:txBody>
      </p:sp>
      <p:pic>
        <p:nvPicPr>
          <p:cNvPr id="1169" name="Google Shape;1169;p92" descr="Prosciutto on cutting board."/>
          <p:cNvPicPr preferRelativeResize="0">
            <a:picLocks noGrp="1"/>
          </p:cNvPicPr>
          <p:nvPr>
            <p:ph type="pic" idx="2"/>
          </p:nvPr>
        </p:nvPicPr>
        <p:blipFill rotWithShape="1">
          <a:blip r:embed="rId3">
            <a:alphaModFix/>
          </a:blip>
          <a:srcRect t="11603" b="11603"/>
          <a:stretch/>
        </p:blipFill>
        <p:spPr>
          <a:xfrm>
            <a:off x="6361100" y="314675"/>
            <a:ext cx="2532600" cy="1297200"/>
          </a:xfrm>
          <a:prstGeom prst="roundRect">
            <a:avLst>
              <a:gd name="adj" fmla="val 16667"/>
            </a:avLst>
          </a:prstGeom>
        </p:spPr>
      </p:pic>
      <p:pic>
        <p:nvPicPr>
          <p:cNvPr id="1170" name="Google Shape;1170;p92" descr="Plated asparagus."/>
          <p:cNvPicPr preferRelativeResize="0">
            <a:picLocks noGrp="1"/>
          </p:cNvPicPr>
          <p:nvPr>
            <p:ph type="pic" idx="3"/>
          </p:nvPr>
        </p:nvPicPr>
        <p:blipFill rotWithShape="1">
          <a:blip r:embed="rId4">
            <a:alphaModFix/>
          </a:blip>
          <a:srcRect t="11120" b="11120"/>
          <a:stretch/>
        </p:blipFill>
        <p:spPr>
          <a:xfrm>
            <a:off x="6361100" y="1841538"/>
            <a:ext cx="2532600" cy="1297200"/>
          </a:xfrm>
          <a:prstGeom prst="roundRect">
            <a:avLst>
              <a:gd name="adj" fmla="val 16667"/>
            </a:avLst>
          </a:prstGeom>
        </p:spPr>
      </p:pic>
      <p:pic>
        <p:nvPicPr>
          <p:cNvPr id="1171" name="Google Shape;1171;p92" descr="Freshly prepared salads and fruit."/>
          <p:cNvPicPr preferRelativeResize="0">
            <a:picLocks noGrp="1"/>
          </p:cNvPicPr>
          <p:nvPr>
            <p:ph type="pic" idx="4"/>
          </p:nvPr>
        </p:nvPicPr>
        <p:blipFill rotWithShape="1">
          <a:blip r:embed="rId5">
            <a:alphaModFix/>
          </a:blip>
          <a:srcRect t="11633" b="11633"/>
          <a:stretch/>
        </p:blipFill>
        <p:spPr>
          <a:xfrm>
            <a:off x="6361100" y="3368413"/>
            <a:ext cx="2532600" cy="1297200"/>
          </a:xfrm>
          <a:prstGeom prst="roundRect">
            <a:avLst>
              <a:gd name="adj" fmla="val 16667"/>
            </a:avLst>
          </a:prstGeom>
        </p:spPr>
      </p:pic>
      <p:sp>
        <p:nvSpPr>
          <p:cNvPr id="1172" name="Google Shape;1172;p92"/>
          <p:cNvSpPr/>
          <p:nvPr/>
        </p:nvSpPr>
        <p:spPr>
          <a:xfrm>
            <a:off x="6761600" y="3283100"/>
            <a:ext cx="1731600" cy="244800"/>
          </a:xfrm>
          <a:prstGeom prst="roundRect">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IBM Plex Mono"/>
                <a:ea typeface="IBM Plex Mono"/>
                <a:cs typeface="IBM Plex Mono"/>
                <a:sym typeface="IBM Plex Mono"/>
              </a:rPr>
              <a:t>FOOD NAME</a:t>
            </a:r>
            <a:endParaRPr sz="800">
              <a:solidFill>
                <a:schemeClr val="dk1"/>
              </a:solidFill>
              <a:latin typeface="IBM Plex Mono"/>
              <a:ea typeface="IBM Plex Mono"/>
              <a:cs typeface="IBM Plex Mono"/>
              <a:sym typeface="IBM Plex Mono"/>
            </a:endParaRPr>
          </a:p>
        </p:txBody>
      </p:sp>
      <p:sp>
        <p:nvSpPr>
          <p:cNvPr id="1173" name="Google Shape;1173;p92"/>
          <p:cNvSpPr/>
          <p:nvPr/>
        </p:nvSpPr>
        <p:spPr>
          <a:xfrm>
            <a:off x="6761600" y="1766475"/>
            <a:ext cx="1731600" cy="244800"/>
          </a:xfrm>
          <a:prstGeom prst="roundRect">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IBM Plex Mono"/>
                <a:ea typeface="IBM Plex Mono"/>
                <a:cs typeface="IBM Plex Mono"/>
                <a:sym typeface="IBM Plex Mono"/>
              </a:rPr>
              <a:t>FOOD NAME</a:t>
            </a:r>
            <a:endParaRPr sz="800">
              <a:solidFill>
                <a:schemeClr val="dk1"/>
              </a:solidFill>
              <a:latin typeface="IBM Plex Mono"/>
              <a:ea typeface="IBM Plex Mono"/>
              <a:cs typeface="IBM Plex Mono"/>
              <a:sym typeface="IBM Plex Mono"/>
            </a:endParaRPr>
          </a:p>
        </p:txBody>
      </p:sp>
      <p:sp>
        <p:nvSpPr>
          <p:cNvPr id="1174" name="Google Shape;1174;p92"/>
          <p:cNvSpPr/>
          <p:nvPr/>
        </p:nvSpPr>
        <p:spPr>
          <a:xfrm>
            <a:off x="6761600" y="239125"/>
            <a:ext cx="1731600" cy="244800"/>
          </a:xfrm>
          <a:prstGeom prst="roundRect">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IBM Plex Mono"/>
                <a:ea typeface="IBM Plex Mono"/>
                <a:cs typeface="IBM Plex Mono"/>
                <a:sym typeface="IBM Plex Mono"/>
              </a:rPr>
              <a:t>FOOD NAME</a:t>
            </a:r>
            <a:endParaRPr sz="800">
              <a:solidFill>
                <a:schemeClr val="dk1"/>
              </a:solidFill>
              <a:latin typeface="IBM Plex Mono"/>
              <a:ea typeface="IBM Plex Mono"/>
              <a:cs typeface="IBM Plex Mono"/>
              <a:sym typeface="IBM Plex Mono"/>
            </a:endParaRPr>
          </a:p>
        </p:txBody>
      </p:sp>
      <p:sp>
        <p:nvSpPr>
          <p:cNvPr id="1175" name="Google Shape;1175;p92"/>
          <p:cNvSpPr txBox="1">
            <a:spLocks noGrp="1"/>
          </p:cNvSpPr>
          <p:nvPr>
            <p:ph type="title"/>
          </p:nvPr>
        </p:nvSpPr>
        <p:spPr>
          <a:xfrm>
            <a:off x="70266" y="4211225"/>
            <a:ext cx="9144000" cy="136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If AI can’t even teach you to use itself, how can it teach you to use anything else?</a:t>
            </a:r>
            <a:endParaRPr sz="25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93"/>
          <p:cNvSpPr txBox="1">
            <a:spLocks noGrp="1"/>
          </p:cNvSpPr>
          <p:nvPr>
            <p:ph type="sldNum" idx="12"/>
          </p:nvPr>
        </p:nvSpPr>
        <p:spPr>
          <a:xfrm>
            <a:off x="7624125" y="48211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1181" name="Google Shape;1181;p93"/>
          <p:cNvSpPr txBox="1">
            <a:spLocks noGrp="1"/>
          </p:cNvSpPr>
          <p:nvPr>
            <p:ph type="body" idx="1"/>
          </p:nvPr>
        </p:nvSpPr>
        <p:spPr>
          <a:xfrm>
            <a:off x="335000" y="1808975"/>
            <a:ext cx="2032800" cy="20352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b="1"/>
              <a:t>Course design:</a:t>
            </a:r>
            <a:r>
              <a:rPr lang="en"/>
              <a:t> </a:t>
            </a:r>
            <a:br>
              <a:rPr lang="en"/>
            </a:br>
            <a:r>
              <a:rPr lang="en"/>
              <a:t>How do we update assessment and options for getting help? Can you prevent AI use or make it less useful? What integrations of AI, if any, help the students both now and in the future? Is it a new topic we need to add?</a:t>
            </a:r>
            <a:endParaRPr/>
          </a:p>
        </p:txBody>
      </p:sp>
      <p:sp>
        <p:nvSpPr>
          <p:cNvPr id="1182" name="Google Shape;1182;p93"/>
          <p:cNvSpPr txBox="1">
            <a:spLocks noGrp="1"/>
          </p:cNvSpPr>
          <p:nvPr>
            <p:ph type="subTitle" idx="2"/>
          </p:nvPr>
        </p:nvSpPr>
        <p:spPr>
          <a:xfrm>
            <a:off x="181700"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1</a:t>
            </a:r>
            <a:endParaRPr sz="4000">
              <a:latin typeface="Caveat"/>
              <a:ea typeface="Caveat"/>
              <a:cs typeface="Caveat"/>
              <a:sym typeface="Caveat"/>
            </a:endParaRPr>
          </a:p>
        </p:txBody>
      </p:sp>
      <p:sp>
        <p:nvSpPr>
          <p:cNvPr id="1183" name="Google Shape;1183;p93"/>
          <p:cNvSpPr txBox="1">
            <a:spLocks noGrp="1"/>
          </p:cNvSpPr>
          <p:nvPr>
            <p:ph type="subTitle" idx="4"/>
          </p:nvPr>
        </p:nvSpPr>
        <p:spPr>
          <a:xfrm>
            <a:off x="4553375"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3</a:t>
            </a:r>
            <a:endParaRPr sz="4000">
              <a:latin typeface="Caveat"/>
              <a:ea typeface="Caveat"/>
              <a:cs typeface="Caveat"/>
              <a:sym typeface="Caveat"/>
            </a:endParaRPr>
          </a:p>
        </p:txBody>
      </p:sp>
      <p:sp>
        <p:nvSpPr>
          <p:cNvPr id="1184" name="Google Shape;1184;p93"/>
          <p:cNvSpPr txBox="1">
            <a:spLocks noGrp="1"/>
          </p:cNvSpPr>
          <p:nvPr>
            <p:ph type="subTitle" idx="6"/>
          </p:nvPr>
        </p:nvSpPr>
        <p:spPr>
          <a:xfrm>
            <a:off x="236763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2</a:t>
            </a:r>
            <a:endParaRPr sz="4000">
              <a:latin typeface="Caveat"/>
              <a:ea typeface="Caveat"/>
              <a:cs typeface="Caveat"/>
              <a:sym typeface="Caveat"/>
            </a:endParaRPr>
          </a:p>
        </p:txBody>
      </p:sp>
      <p:sp>
        <p:nvSpPr>
          <p:cNvPr id="1185" name="Google Shape;1185;p93"/>
          <p:cNvSpPr txBox="1">
            <a:spLocks noGrp="1"/>
          </p:cNvSpPr>
          <p:nvPr>
            <p:ph type="subTitle" idx="8"/>
          </p:nvPr>
        </p:nvSpPr>
        <p:spPr>
          <a:xfrm>
            <a:off x="670988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4</a:t>
            </a:r>
            <a:endParaRPr sz="4000">
              <a:latin typeface="Caveat"/>
              <a:ea typeface="Caveat"/>
              <a:cs typeface="Caveat"/>
              <a:sym typeface="Caveat"/>
            </a:endParaRPr>
          </a:p>
        </p:txBody>
      </p:sp>
      <p:cxnSp>
        <p:nvCxnSpPr>
          <p:cNvPr id="1186" name="Google Shape;1186;p93"/>
          <p:cNvCxnSpPr/>
          <p:nvPr/>
        </p:nvCxnSpPr>
        <p:spPr>
          <a:xfrm rot="10800000">
            <a:off x="287025" y="2929350"/>
            <a:ext cx="0" cy="1001100"/>
          </a:xfrm>
          <a:prstGeom prst="straightConnector1">
            <a:avLst/>
          </a:prstGeom>
          <a:noFill/>
          <a:ln w="19050" cap="flat" cmpd="sng">
            <a:solidFill>
              <a:schemeClr val="accent4"/>
            </a:solidFill>
            <a:prstDash val="solid"/>
            <a:round/>
            <a:headEnd type="none" w="med" len="med"/>
            <a:tailEnd type="none" w="med" len="med"/>
          </a:ln>
        </p:spPr>
      </p:cxnSp>
      <p:cxnSp>
        <p:nvCxnSpPr>
          <p:cNvPr id="1187" name="Google Shape;1187;p93"/>
          <p:cNvCxnSpPr/>
          <p:nvPr/>
        </p:nvCxnSpPr>
        <p:spPr>
          <a:xfrm>
            <a:off x="287025" y="3920375"/>
            <a:ext cx="8759100" cy="0"/>
          </a:xfrm>
          <a:prstGeom prst="straightConnector1">
            <a:avLst/>
          </a:prstGeom>
          <a:noFill/>
          <a:ln w="19050" cap="flat" cmpd="sng">
            <a:solidFill>
              <a:schemeClr val="accent4"/>
            </a:solidFill>
            <a:prstDash val="solid"/>
            <a:round/>
            <a:headEnd type="none" w="med" len="med"/>
            <a:tailEnd type="none" w="med" len="med"/>
          </a:ln>
        </p:spPr>
      </p:cxnSp>
      <p:cxnSp>
        <p:nvCxnSpPr>
          <p:cNvPr id="1188" name="Google Shape;1188;p93"/>
          <p:cNvCxnSpPr/>
          <p:nvPr/>
        </p:nvCxnSpPr>
        <p:spPr>
          <a:xfrm rot="10800000">
            <a:off x="2489970" y="1901675"/>
            <a:ext cx="0" cy="2018700"/>
          </a:xfrm>
          <a:prstGeom prst="straightConnector1">
            <a:avLst/>
          </a:prstGeom>
          <a:noFill/>
          <a:ln w="19050" cap="flat" cmpd="sng">
            <a:solidFill>
              <a:schemeClr val="accent4"/>
            </a:solidFill>
            <a:prstDash val="solid"/>
            <a:round/>
            <a:headEnd type="none" w="med" len="med"/>
            <a:tailEnd type="none" w="med" len="med"/>
          </a:ln>
        </p:spPr>
      </p:cxnSp>
      <p:cxnSp>
        <p:nvCxnSpPr>
          <p:cNvPr id="1189" name="Google Shape;1189;p93"/>
          <p:cNvCxnSpPr/>
          <p:nvPr/>
        </p:nvCxnSpPr>
        <p:spPr>
          <a:xfrm rot="10800000">
            <a:off x="4657597" y="2911175"/>
            <a:ext cx="0" cy="1009200"/>
          </a:xfrm>
          <a:prstGeom prst="straightConnector1">
            <a:avLst/>
          </a:prstGeom>
          <a:noFill/>
          <a:ln w="19050" cap="flat" cmpd="sng">
            <a:solidFill>
              <a:schemeClr val="accent4"/>
            </a:solidFill>
            <a:prstDash val="solid"/>
            <a:round/>
            <a:headEnd type="none" w="med" len="med"/>
            <a:tailEnd type="none" w="med" len="med"/>
          </a:ln>
        </p:spPr>
      </p:cxnSp>
      <p:cxnSp>
        <p:nvCxnSpPr>
          <p:cNvPr id="1190" name="Google Shape;1190;p93"/>
          <p:cNvCxnSpPr/>
          <p:nvPr/>
        </p:nvCxnSpPr>
        <p:spPr>
          <a:xfrm rot="10800000">
            <a:off x="6832223" y="1885175"/>
            <a:ext cx="0" cy="2035200"/>
          </a:xfrm>
          <a:prstGeom prst="straightConnector1">
            <a:avLst/>
          </a:prstGeom>
          <a:noFill/>
          <a:ln w="19050" cap="flat" cmpd="sng">
            <a:solidFill>
              <a:schemeClr val="accent4"/>
            </a:solidFill>
            <a:prstDash val="solid"/>
            <a:round/>
            <a:headEnd type="none" w="med" len="med"/>
            <a:tailEnd type="none" w="med" len="med"/>
          </a:ln>
        </p:spPr>
      </p:cxnSp>
      <p:sp>
        <p:nvSpPr>
          <p:cNvPr id="1191" name="Google Shape;1191;p93"/>
          <p:cNvSpPr/>
          <p:nvPr/>
        </p:nvSpPr>
        <p:spPr>
          <a:xfrm>
            <a:off x="255475" y="4301475"/>
            <a:ext cx="1470900" cy="399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IBM Plex Mono"/>
                <a:ea typeface="IBM Plex Mono"/>
                <a:cs typeface="IBM Plex Mono"/>
                <a:sym typeface="IBM Plex Mono"/>
              </a:rPr>
              <a:t>SPAGHETTI BOLOGNESE</a:t>
            </a:r>
            <a:endParaRPr sz="1100">
              <a:solidFill>
                <a:schemeClr val="dk1"/>
              </a:solidFill>
              <a:latin typeface="IBM Plex Mono"/>
              <a:ea typeface="IBM Plex Mono"/>
              <a:cs typeface="IBM Plex Mono"/>
              <a:sym typeface="IBM Plex Mono"/>
            </a:endParaRPr>
          </a:p>
        </p:txBody>
      </p:sp>
      <p:sp>
        <p:nvSpPr>
          <p:cNvPr id="1192" name="Google Shape;1192;p93"/>
          <p:cNvSpPr txBox="1">
            <a:spLocks noGrp="1"/>
          </p:cNvSpPr>
          <p:nvPr>
            <p:ph type="title"/>
          </p:nvPr>
        </p:nvSpPr>
        <p:spPr>
          <a:xfrm>
            <a:off x="6654375" y="4040175"/>
            <a:ext cx="2253900" cy="66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4"/>
                </a:solidFill>
              </a:rPr>
              <a:t>Steps</a:t>
            </a:r>
            <a:endParaRPr>
              <a:solidFill>
                <a:schemeClr val="accent4"/>
              </a:solidFill>
            </a:endParaRPr>
          </a:p>
        </p:txBody>
      </p:sp>
      <p:sp>
        <p:nvSpPr>
          <p:cNvPr id="1193" name="Google Shape;1193;p93"/>
          <p:cNvSpPr txBox="1">
            <a:spLocks noGrp="1"/>
          </p:cNvSpPr>
          <p:nvPr>
            <p:ph type="body" idx="9"/>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
        <p:nvSpPr>
          <p:cNvPr id="1194" name="Google Shape;1194;p93"/>
          <p:cNvSpPr txBox="1">
            <a:spLocks noGrp="1"/>
          </p:cNvSpPr>
          <p:nvPr>
            <p:ph type="body" idx="5"/>
          </p:nvPr>
        </p:nvSpPr>
        <p:spPr>
          <a:xfrm>
            <a:off x="2558150" y="1052050"/>
            <a:ext cx="2046300" cy="25404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Student buy in:</a:t>
            </a:r>
            <a:r>
              <a:rPr lang="en"/>
              <a:t> </a:t>
            </a:r>
            <a:br>
              <a:rPr lang="en"/>
            </a:br>
            <a:r>
              <a:rPr lang="en"/>
              <a:t>We need to build student buy in to the philosophy behind the course design decisions. What does it mean to learn your field? What do you need in your head and what can you use a reference/generative tool for? When do you need to practice without those tools? What are the realities of the ‘real world’ jobs? What are the critiques of AI use?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94"/>
          <p:cNvSpPr txBox="1"/>
          <p:nvPr/>
        </p:nvSpPr>
        <p:spPr>
          <a:xfrm>
            <a:off x="340000" y="1335800"/>
            <a:ext cx="8124300" cy="27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Humans no longer need to learn to ______  because now we have ________</a:t>
            </a:r>
            <a:endParaRPr sz="1700"/>
          </a:p>
        </p:txBody>
      </p:sp>
      <p:sp>
        <p:nvSpPr>
          <p:cNvPr id="1200" name="Google Shape;1200;p94"/>
          <p:cNvSpPr txBox="1">
            <a:spLocks noGrp="1"/>
          </p:cNvSpPr>
          <p:nvPr>
            <p:ph type="title"/>
          </p:nvPr>
        </p:nvSpPr>
        <p:spPr>
          <a:xfrm>
            <a:off x="201000" y="3354"/>
            <a:ext cx="8742000" cy="12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a:solidFill>
                  <a:srgbClr val="1C4587"/>
                </a:solidFill>
              </a:rPr>
              <a:t>A framework for thinking about </a:t>
            </a:r>
            <a:br>
              <a:rPr lang="en" sz="3500">
                <a:solidFill>
                  <a:srgbClr val="1C4587"/>
                </a:solidFill>
              </a:rPr>
            </a:br>
            <a:r>
              <a:rPr lang="en" sz="3500">
                <a:solidFill>
                  <a:srgbClr val="1C4587"/>
                </a:solidFill>
              </a:rPr>
              <a:t>how AI changes education</a:t>
            </a:r>
            <a:endParaRPr sz="3500">
              <a:solidFill>
                <a:srgbClr val="1C458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95"/>
          <p:cNvSpPr txBox="1">
            <a:spLocks noGrp="1"/>
          </p:cNvSpPr>
          <p:nvPr>
            <p:ph type="title"/>
          </p:nvPr>
        </p:nvSpPr>
        <p:spPr>
          <a:xfrm>
            <a:off x="201000" y="3354"/>
            <a:ext cx="8742000" cy="12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a:solidFill>
                  <a:srgbClr val="1C4587"/>
                </a:solidFill>
              </a:rPr>
              <a:t>A framework for thinking about </a:t>
            </a:r>
            <a:br>
              <a:rPr lang="en" sz="3500">
                <a:solidFill>
                  <a:srgbClr val="1C4587"/>
                </a:solidFill>
              </a:rPr>
            </a:br>
            <a:r>
              <a:rPr lang="en" sz="3500">
                <a:solidFill>
                  <a:srgbClr val="1C4587"/>
                </a:solidFill>
              </a:rPr>
              <a:t>how AI changes education</a:t>
            </a:r>
            <a:endParaRPr sz="3500">
              <a:solidFill>
                <a:srgbClr val="1C4587"/>
              </a:solidFill>
            </a:endParaRPr>
          </a:p>
        </p:txBody>
      </p:sp>
      <p:sp>
        <p:nvSpPr>
          <p:cNvPr id="1206" name="Google Shape;1206;p95"/>
          <p:cNvSpPr txBox="1"/>
          <p:nvPr/>
        </p:nvSpPr>
        <p:spPr>
          <a:xfrm>
            <a:off x="160950" y="926100"/>
            <a:ext cx="8889600" cy="37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Humans no longer need to learn to </a:t>
            </a:r>
            <a:r>
              <a:rPr lang="en" sz="1700">
                <a:solidFill>
                  <a:schemeClr val="accent4"/>
                </a:solidFill>
              </a:rPr>
              <a:t>Do Math</a:t>
            </a:r>
            <a:r>
              <a:rPr lang="en" sz="1700"/>
              <a:t>  because now we have </a:t>
            </a:r>
            <a:r>
              <a:rPr lang="en" sz="1700">
                <a:solidFill>
                  <a:schemeClr val="accent4"/>
                </a:solidFill>
              </a:rPr>
              <a:t>Calculators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Knit</a:t>
            </a:r>
            <a:r>
              <a:rPr lang="en" sz="1700"/>
              <a:t>  because now we have </a:t>
            </a:r>
            <a:r>
              <a:rPr lang="en" sz="1700">
                <a:solidFill>
                  <a:schemeClr val="accent4"/>
                </a:solidFill>
              </a:rPr>
              <a:t>Knitting machines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Cook</a:t>
            </a:r>
            <a:r>
              <a:rPr lang="en" sz="1700"/>
              <a:t>  because now we have </a:t>
            </a:r>
            <a:r>
              <a:rPr lang="en" sz="1700">
                <a:solidFill>
                  <a:schemeClr val="accent4"/>
                </a:solidFill>
              </a:rPr>
              <a:t>Fast food</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Drive stick shift</a:t>
            </a:r>
            <a:r>
              <a:rPr lang="en" sz="1700"/>
              <a:t>  because now we have </a:t>
            </a:r>
            <a:r>
              <a:rPr lang="en" sz="1700">
                <a:solidFill>
                  <a:schemeClr val="accent4"/>
                </a:solidFill>
              </a:rPr>
              <a:t>Automatic shift</a:t>
            </a:r>
            <a:endParaRPr sz="1700"/>
          </a:p>
          <a:p>
            <a:pPr marL="0" lvl="0" indent="0" algn="l" rtl="0">
              <a:spcBef>
                <a:spcPts val="0"/>
              </a:spcBef>
              <a:spcAft>
                <a:spcPts val="0"/>
              </a:spcAft>
              <a:buNone/>
            </a:pPr>
            <a:r>
              <a:rPr lang="en" sz="1700"/>
              <a:t>Humans no longer need to learn to </a:t>
            </a:r>
            <a:r>
              <a:rPr lang="en" sz="1700">
                <a:solidFill>
                  <a:schemeClr val="accent4"/>
                </a:solidFill>
              </a:rPr>
              <a:t>Format APA</a:t>
            </a:r>
            <a:r>
              <a:rPr lang="en" sz="1700"/>
              <a:t> because now we have </a:t>
            </a:r>
            <a:r>
              <a:rPr lang="en" sz="1700">
                <a:solidFill>
                  <a:schemeClr val="accent4"/>
                </a:solidFill>
              </a:rPr>
              <a:t>Citation tools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Walk</a:t>
            </a:r>
            <a:r>
              <a:rPr lang="en" sz="1700"/>
              <a:t>  because now we have </a:t>
            </a:r>
            <a:r>
              <a:rPr lang="en" sz="1700">
                <a:solidFill>
                  <a:schemeClr val="accent4"/>
                </a:solidFill>
              </a:rPr>
              <a:t>Electric wheelchairs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Spell</a:t>
            </a:r>
            <a:r>
              <a:rPr lang="en" sz="1700"/>
              <a:t>  because now we have </a:t>
            </a:r>
            <a:r>
              <a:rPr lang="en" sz="1700">
                <a:solidFill>
                  <a:schemeClr val="accent4"/>
                </a:solidFill>
              </a:rPr>
              <a:t>Spell check</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Read</a:t>
            </a:r>
            <a:r>
              <a:rPr lang="en" sz="1700"/>
              <a:t>  because now we have </a:t>
            </a:r>
            <a:r>
              <a:rPr lang="en" sz="1700">
                <a:solidFill>
                  <a:schemeClr val="accent4"/>
                </a:solidFill>
              </a:rPr>
              <a:t>Audiobooks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Play piano</a:t>
            </a:r>
            <a:r>
              <a:rPr lang="en" sz="1700"/>
              <a:t>  because now we have </a:t>
            </a:r>
            <a:r>
              <a:rPr lang="en" sz="1700">
                <a:solidFill>
                  <a:schemeClr val="accent4"/>
                </a:solidFill>
              </a:rPr>
              <a:t>Player pianos</a:t>
            </a:r>
            <a:endParaRPr sz="1700">
              <a:solidFill>
                <a:schemeClr val="accent4"/>
              </a:solidFill>
            </a:endParaRPr>
          </a:p>
          <a:p>
            <a:pPr marL="0" lvl="0" indent="0" algn="l" rtl="0">
              <a:spcBef>
                <a:spcPts val="0"/>
              </a:spcBef>
              <a:spcAft>
                <a:spcPts val="0"/>
              </a:spcAft>
              <a:buNone/>
            </a:pPr>
            <a:r>
              <a:rPr lang="en" sz="1700"/>
              <a:t>Humans no longer need to learn </a:t>
            </a:r>
            <a:r>
              <a:rPr lang="en" sz="1700">
                <a:solidFill>
                  <a:schemeClr val="accent4"/>
                </a:solidFill>
              </a:rPr>
              <a:t>Accounting</a:t>
            </a:r>
            <a:r>
              <a:rPr lang="en" sz="1700"/>
              <a:t>  because now we have </a:t>
            </a:r>
            <a:r>
              <a:rPr lang="en" sz="1700">
                <a:solidFill>
                  <a:schemeClr val="accent4"/>
                </a:solidFill>
              </a:rPr>
              <a:t>TurboTax</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Play video games</a:t>
            </a:r>
            <a:r>
              <a:rPr lang="en" sz="1700"/>
              <a:t>  because now we have </a:t>
            </a:r>
            <a:r>
              <a:rPr lang="en" sz="1700">
                <a:solidFill>
                  <a:schemeClr val="accent4"/>
                </a:solidFill>
              </a:rPr>
              <a:t>Bots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Get around a town</a:t>
            </a:r>
            <a:r>
              <a:rPr lang="en" sz="1700"/>
              <a:t> because now we have </a:t>
            </a:r>
            <a:r>
              <a:rPr lang="en" sz="1700">
                <a:solidFill>
                  <a:schemeClr val="accent4"/>
                </a:solidFill>
              </a:rPr>
              <a:t>Google maps</a:t>
            </a:r>
            <a:endParaRPr sz="1700">
              <a:solidFill>
                <a:schemeClr val="accent4"/>
              </a:solidFill>
            </a:endParaRPr>
          </a:p>
          <a:p>
            <a:pPr marL="0" lvl="0" indent="0" algn="l" rtl="0">
              <a:spcBef>
                <a:spcPts val="0"/>
              </a:spcBef>
              <a:spcAft>
                <a:spcPts val="0"/>
              </a:spcAft>
              <a:buNone/>
            </a:pPr>
            <a:r>
              <a:rPr lang="en" sz="1700"/>
              <a:t>Humans no longer need to learn to </a:t>
            </a:r>
            <a:r>
              <a:rPr lang="en" sz="1700">
                <a:solidFill>
                  <a:schemeClr val="accent4"/>
                </a:solidFill>
              </a:rPr>
              <a:t>Chew</a:t>
            </a:r>
            <a:r>
              <a:rPr lang="en" sz="1700"/>
              <a:t>  because now we have </a:t>
            </a:r>
            <a:r>
              <a:rPr lang="en" sz="1700">
                <a:solidFill>
                  <a:schemeClr val="accent4"/>
                </a:solidFill>
              </a:rPr>
              <a:t>Blenders</a:t>
            </a:r>
            <a:endParaRPr sz="1700">
              <a:solidFill>
                <a:schemeClr val="accent4"/>
              </a:solidFill>
            </a:endParaRPr>
          </a:p>
          <a:p>
            <a:pPr marL="0" lvl="0" indent="0" algn="l" rtl="0">
              <a:spcBef>
                <a:spcPts val="0"/>
              </a:spcBef>
              <a:spcAft>
                <a:spcPts val="0"/>
              </a:spcAft>
              <a:buNone/>
            </a:pPr>
            <a:endParaRPr sz="1700">
              <a:solidFill>
                <a:schemeClr val="accent4"/>
              </a:solidFill>
            </a:endParaRPr>
          </a:p>
          <a:p>
            <a:pPr marL="0" lvl="0" indent="0" algn="l" rtl="0">
              <a:spcBef>
                <a:spcPts val="0"/>
              </a:spcBef>
              <a:spcAft>
                <a:spcPts val="0"/>
              </a:spcAft>
              <a:buNone/>
            </a:pPr>
            <a:endParaRPr sz="1700">
              <a:solidFill>
                <a:schemeClr val="accent4"/>
              </a:solidFill>
            </a:endParaRPr>
          </a:p>
        </p:txBody>
      </p:sp>
      <p:sp>
        <p:nvSpPr>
          <p:cNvPr id="1207" name="Google Shape;1207;p95"/>
          <p:cNvSpPr txBox="1">
            <a:spLocks noGrp="1"/>
          </p:cNvSpPr>
          <p:nvPr>
            <p:ph type="title"/>
          </p:nvPr>
        </p:nvSpPr>
        <p:spPr>
          <a:xfrm>
            <a:off x="160950" y="4513200"/>
            <a:ext cx="8742000" cy="63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00">
                <a:solidFill>
                  <a:srgbClr val="1C4587"/>
                </a:solidFill>
              </a:rPr>
              <a:t>Which do you agree with? Where do these not hold up?</a:t>
            </a:r>
            <a:endParaRPr sz="3300">
              <a:solidFill>
                <a:srgbClr val="1C458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p96" descr="Smiling man cooking food on grill outdoors (Provided by Getty Images)"/>
          <p:cNvPicPr preferRelativeResize="0">
            <a:picLocks noGrp="1"/>
          </p:cNvPicPr>
          <p:nvPr>
            <p:ph type="pic" idx="2"/>
          </p:nvPr>
        </p:nvPicPr>
        <p:blipFill rotWithShape="1">
          <a:blip r:embed="rId3">
            <a:alphaModFix/>
          </a:blip>
          <a:srcRect t="7834" b="7834"/>
          <a:stretch/>
        </p:blipFill>
        <p:spPr>
          <a:xfrm flipH="1">
            <a:off x="250" y="0"/>
            <a:ext cx="9144000" cy="5143500"/>
          </a:xfrm>
          <a:prstGeom prst="rect">
            <a:avLst/>
          </a:prstGeom>
        </p:spPr>
      </p:pic>
      <p:sp>
        <p:nvSpPr>
          <p:cNvPr id="1213" name="Google Shape;1213;p96"/>
          <p:cNvSpPr txBox="1">
            <a:spLocks noGrp="1"/>
          </p:cNvSpPr>
          <p:nvPr>
            <p:ph type="title"/>
          </p:nvPr>
        </p:nvSpPr>
        <p:spPr>
          <a:xfrm>
            <a:off x="34550" y="951400"/>
            <a:ext cx="2474400" cy="2330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a:t>Learning requires friction</a:t>
            </a:r>
            <a:endParaRPr/>
          </a:p>
        </p:txBody>
      </p:sp>
      <p:sp>
        <p:nvSpPr>
          <p:cNvPr id="1214" name="Google Shape;1214;p96"/>
          <p:cNvSpPr txBox="1">
            <a:spLocks noGrp="1"/>
          </p:cNvSpPr>
          <p:nvPr>
            <p:ph type="subTitle" idx="1"/>
          </p:nvPr>
        </p:nvSpPr>
        <p:spPr>
          <a:xfrm>
            <a:off x="3602100" y="2783625"/>
            <a:ext cx="5541900" cy="18876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sz="1200"/>
              <a:t>Consider flashcards: you learn when you make your brain remember things through challenge.</a:t>
            </a:r>
            <a:br>
              <a:rPr lang="en" sz="1200"/>
            </a:br>
            <a:br>
              <a:rPr lang="en" sz="900"/>
            </a:br>
            <a:r>
              <a:rPr lang="en" sz="1200"/>
              <a:t>Consider projects: you learn when you wrestle with how to apply the theory in practice.</a:t>
            </a:r>
            <a:endParaRPr sz="1200"/>
          </a:p>
          <a:p>
            <a:pPr marL="0" lvl="0" indent="0" algn="l" rtl="0">
              <a:spcBef>
                <a:spcPts val="0"/>
              </a:spcBef>
              <a:spcAft>
                <a:spcPts val="0"/>
              </a:spcAft>
              <a:buNone/>
            </a:pPr>
            <a:endParaRPr sz="900"/>
          </a:p>
          <a:p>
            <a:pPr marL="0" lvl="0" indent="0" algn="l" rtl="0">
              <a:spcBef>
                <a:spcPts val="0"/>
              </a:spcBef>
              <a:spcAft>
                <a:spcPts val="0"/>
              </a:spcAft>
              <a:buNone/>
            </a:pPr>
            <a:r>
              <a:rPr lang="en" sz="1200"/>
              <a:t>Consider working out: you need to push yourself to improve.</a:t>
            </a:r>
            <a:br>
              <a:rPr lang="en" sz="1200"/>
            </a:br>
            <a:br>
              <a:rPr lang="en" sz="900"/>
            </a:br>
            <a:r>
              <a:rPr lang="en" sz="1200"/>
              <a:t>AI tends to be </a:t>
            </a:r>
            <a:r>
              <a:rPr lang="en" sz="1200" i="1"/>
              <a:t>too</a:t>
            </a:r>
            <a:r>
              <a:rPr lang="en" sz="1200"/>
              <a:t> helpful. It wants you to stay a customer, not to learn to be independent.</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97" descr="Smiling man cooking food on grill outdoors (Provided by Getty Images)"/>
          <p:cNvPicPr preferRelativeResize="0">
            <a:picLocks noGrp="1"/>
          </p:cNvPicPr>
          <p:nvPr>
            <p:ph type="pic" idx="2"/>
          </p:nvPr>
        </p:nvPicPr>
        <p:blipFill rotWithShape="1">
          <a:blip r:embed="rId3">
            <a:alphaModFix/>
          </a:blip>
          <a:srcRect t="7834" b="7834"/>
          <a:stretch/>
        </p:blipFill>
        <p:spPr>
          <a:xfrm flipH="1">
            <a:off x="250" y="0"/>
            <a:ext cx="9144000" cy="5143500"/>
          </a:xfrm>
          <a:prstGeom prst="rect">
            <a:avLst/>
          </a:prstGeom>
        </p:spPr>
      </p:pic>
      <p:sp>
        <p:nvSpPr>
          <p:cNvPr id="1220" name="Google Shape;1220;p97"/>
          <p:cNvSpPr txBox="1">
            <a:spLocks noGrp="1"/>
          </p:cNvSpPr>
          <p:nvPr>
            <p:ph type="title"/>
          </p:nvPr>
        </p:nvSpPr>
        <p:spPr>
          <a:xfrm>
            <a:off x="34550" y="951400"/>
            <a:ext cx="2474400" cy="2330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a:t>Learning requires friction</a:t>
            </a:r>
            <a:endParaRPr/>
          </a:p>
        </p:txBody>
      </p:sp>
      <p:sp>
        <p:nvSpPr>
          <p:cNvPr id="1221" name="Google Shape;1221;p97"/>
          <p:cNvSpPr txBox="1">
            <a:spLocks noGrp="1"/>
          </p:cNvSpPr>
          <p:nvPr>
            <p:ph type="subTitle" idx="1"/>
          </p:nvPr>
        </p:nvSpPr>
        <p:spPr>
          <a:xfrm>
            <a:off x="2949175" y="2413250"/>
            <a:ext cx="4679100" cy="7395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sz="1300"/>
              <a:t>How well can you drive without turn-by-turn directions? If you use it too much, you will struggle to navigate without it! </a:t>
            </a:r>
            <a:endParaRPr sz="1300"/>
          </a:p>
        </p:txBody>
      </p:sp>
      <p:sp>
        <p:nvSpPr>
          <p:cNvPr id="1222" name="Google Shape;1222;p97"/>
          <p:cNvSpPr txBox="1"/>
          <p:nvPr/>
        </p:nvSpPr>
        <p:spPr>
          <a:xfrm>
            <a:off x="5022675" y="3440225"/>
            <a:ext cx="3931800" cy="10353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solidFill>
                  <a:schemeClr val="dk1"/>
                </a:solidFill>
                <a:latin typeface="IBM Plex Mono"/>
                <a:ea typeface="IBM Plex Mono"/>
                <a:cs typeface="IBM Plex Mono"/>
                <a:sym typeface="IBM Plex Mono"/>
              </a:rPr>
              <a:t>If you want your brain to do new, interesting, impressive, expert things, you need to practice doing the fundamentals by yourself.</a:t>
            </a:r>
            <a:endParaRPr sz="1300" i="1">
              <a:solidFill>
                <a:schemeClr val="dk1"/>
              </a:solidFill>
              <a:latin typeface="IBM Plex Mono"/>
              <a:ea typeface="IBM Plex Mono"/>
              <a:cs typeface="IBM Plex Mono"/>
              <a:sym typeface="IBM Plex Mono"/>
            </a:endParaRPr>
          </a:p>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98"/>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1228" name="Google Shape;1228;p98"/>
          <p:cNvSpPr txBox="1">
            <a:spLocks noGrp="1"/>
          </p:cNvSpPr>
          <p:nvPr>
            <p:ph type="body" idx="1"/>
          </p:nvPr>
        </p:nvSpPr>
        <p:spPr>
          <a:xfrm>
            <a:off x="335000" y="1808975"/>
            <a:ext cx="2032800" cy="20352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b="1"/>
              <a:t>Course design: </a:t>
            </a:r>
            <a:br>
              <a:rPr lang="en"/>
            </a:br>
            <a:r>
              <a:rPr lang="en"/>
              <a:t>How do we update assessment and options for getting help? Can you prevent AI use or make it less useful? What integrations of AI, if any, help the students both now and in the future?</a:t>
            </a:r>
            <a:endParaRPr/>
          </a:p>
        </p:txBody>
      </p:sp>
      <p:sp>
        <p:nvSpPr>
          <p:cNvPr id="1229" name="Google Shape;1229;p98"/>
          <p:cNvSpPr txBox="1">
            <a:spLocks noGrp="1"/>
          </p:cNvSpPr>
          <p:nvPr>
            <p:ph type="subTitle" idx="2"/>
          </p:nvPr>
        </p:nvSpPr>
        <p:spPr>
          <a:xfrm>
            <a:off x="181700"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1</a:t>
            </a:r>
            <a:endParaRPr sz="4000">
              <a:latin typeface="Caveat"/>
              <a:ea typeface="Caveat"/>
              <a:cs typeface="Caveat"/>
              <a:sym typeface="Caveat"/>
            </a:endParaRPr>
          </a:p>
        </p:txBody>
      </p:sp>
      <p:sp>
        <p:nvSpPr>
          <p:cNvPr id="1230" name="Google Shape;1230;p98"/>
          <p:cNvSpPr txBox="1">
            <a:spLocks noGrp="1"/>
          </p:cNvSpPr>
          <p:nvPr>
            <p:ph type="body" idx="3"/>
          </p:nvPr>
        </p:nvSpPr>
        <p:spPr>
          <a:xfrm>
            <a:off x="4761363" y="1812425"/>
            <a:ext cx="1967100" cy="20187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Staying up to date:</a:t>
            </a:r>
            <a:endParaRPr b="1"/>
          </a:p>
          <a:p>
            <a:pPr marL="0" lvl="0" indent="0" algn="l" rtl="0">
              <a:spcBef>
                <a:spcPts val="0"/>
              </a:spcBef>
              <a:spcAft>
                <a:spcPts val="0"/>
              </a:spcAft>
              <a:buNone/>
            </a:pPr>
            <a:r>
              <a:rPr lang="en"/>
              <a:t>How will you keep the course content up to date with current tools and practices? How will you explain current pros and cons? If you’ve integrated AI, you need to check it each term to see if it’s behavior has changed. </a:t>
            </a:r>
            <a:endParaRPr/>
          </a:p>
        </p:txBody>
      </p:sp>
      <p:sp>
        <p:nvSpPr>
          <p:cNvPr id="1231" name="Google Shape;1231;p98"/>
          <p:cNvSpPr txBox="1">
            <a:spLocks noGrp="1"/>
          </p:cNvSpPr>
          <p:nvPr>
            <p:ph type="subTitle" idx="4"/>
          </p:nvPr>
        </p:nvSpPr>
        <p:spPr>
          <a:xfrm>
            <a:off x="4553375"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3</a:t>
            </a:r>
            <a:endParaRPr sz="4000">
              <a:latin typeface="Caveat"/>
              <a:ea typeface="Caveat"/>
              <a:cs typeface="Caveat"/>
              <a:sym typeface="Caveat"/>
            </a:endParaRPr>
          </a:p>
        </p:txBody>
      </p:sp>
      <p:sp>
        <p:nvSpPr>
          <p:cNvPr id="1232" name="Google Shape;1232;p98"/>
          <p:cNvSpPr txBox="1">
            <a:spLocks noGrp="1"/>
          </p:cNvSpPr>
          <p:nvPr>
            <p:ph type="subTitle" idx="6"/>
          </p:nvPr>
        </p:nvSpPr>
        <p:spPr>
          <a:xfrm>
            <a:off x="236763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2</a:t>
            </a:r>
            <a:endParaRPr sz="4000">
              <a:latin typeface="Caveat"/>
              <a:ea typeface="Caveat"/>
              <a:cs typeface="Caveat"/>
              <a:sym typeface="Caveat"/>
            </a:endParaRPr>
          </a:p>
        </p:txBody>
      </p:sp>
      <p:sp>
        <p:nvSpPr>
          <p:cNvPr id="1233" name="Google Shape;1233;p98"/>
          <p:cNvSpPr txBox="1">
            <a:spLocks noGrp="1"/>
          </p:cNvSpPr>
          <p:nvPr>
            <p:ph type="subTitle" idx="8"/>
          </p:nvPr>
        </p:nvSpPr>
        <p:spPr>
          <a:xfrm>
            <a:off x="670988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4</a:t>
            </a:r>
            <a:endParaRPr sz="4000">
              <a:latin typeface="Caveat"/>
              <a:ea typeface="Caveat"/>
              <a:cs typeface="Caveat"/>
              <a:sym typeface="Caveat"/>
            </a:endParaRPr>
          </a:p>
        </p:txBody>
      </p:sp>
      <p:cxnSp>
        <p:nvCxnSpPr>
          <p:cNvPr id="1234" name="Google Shape;1234;p98"/>
          <p:cNvCxnSpPr/>
          <p:nvPr/>
        </p:nvCxnSpPr>
        <p:spPr>
          <a:xfrm rot="10800000">
            <a:off x="287025" y="2929350"/>
            <a:ext cx="0" cy="1001100"/>
          </a:xfrm>
          <a:prstGeom prst="straightConnector1">
            <a:avLst/>
          </a:prstGeom>
          <a:noFill/>
          <a:ln w="19050" cap="flat" cmpd="sng">
            <a:solidFill>
              <a:schemeClr val="accent4"/>
            </a:solidFill>
            <a:prstDash val="solid"/>
            <a:round/>
            <a:headEnd type="none" w="med" len="med"/>
            <a:tailEnd type="none" w="med" len="med"/>
          </a:ln>
        </p:spPr>
      </p:cxnSp>
      <p:cxnSp>
        <p:nvCxnSpPr>
          <p:cNvPr id="1235" name="Google Shape;1235;p98"/>
          <p:cNvCxnSpPr/>
          <p:nvPr/>
        </p:nvCxnSpPr>
        <p:spPr>
          <a:xfrm>
            <a:off x="287025" y="3920375"/>
            <a:ext cx="8759100" cy="0"/>
          </a:xfrm>
          <a:prstGeom prst="straightConnector1">
            <a:avLst/>
          </a:prstGeom>
          <a:noFill/>
          <a:ln w="19050" cap="flat" cmpd="sng">
            <a:solidFill>
              <a:schemeClr val="accent4"/>
            </a:solidFill>
            <a:prstDash val="solid"/>
            <a:round/>
            <a:headEnd type="none" w="med" len="med"/>
            <a:tailEnd type="none" w="med" len="med"/>
          </a:ln>
        </p:spPr>
      </p:cxnSp>
      <p:cxnSp>
        <p:nvCxnSpPr>
          <p:cNvPr id="1236" name="Google Shape;1236;p98"/>
          <p:cNvCxnSpPr/>
          <p:nvPr/>
        </p:nvCxnSpPr>
        <p:spPr>
          <a:xfrm rot="10800000">
            <a:off x="2489970" y="1901675"/>
            <a:ext cx="0" cy="2018700"/>
          </a:xfrm>
          <a:prstGeom prst="straightConnector1">
            <a:avLst/>
          </a:prstGeom>
          <a:noFill/>
          <a:ln w="19050" cap="flat" cmpd="sng">
            <a:solidFill>
              <a:schemeClr val="accent4"/>
            </a:solidFill>
            <a:prstDash val="solid"/>
            <a:round/>
            <a:headEnd type="none" w="med" len="med"/>
            <a:tailEnd type="none" w="med" len="med"/>
          </a:ln>
        </p:spPr>
      </p:cxnSp>
      <p:cxnSp>
        <p:nvCxnSpPr>
          <p:cNvPr id="1237" name="Google Shape;1237;p98"/>
          <p:cNvCxnSpPr/>
          <p:nvPr/>
        </p:nvCxnSpPr>
        <p:spPr>
          <a:xfrm rot="10800000">
            <a:off x="4657597" y="2911175"/>
            <a:ext cx="0" cy="1009200"/>
          </a:xfrm>
          <a:prstGeom prst="straightConnector1">
            <a:avLst/>
          </a:prstGeom>
          <a:noFill/>
          <a:ln w="19050" cap="flat" cmpd="sng">
            <a:solidFill>
              <a:schemeClr val="accent4"/>
            </a:solidFill>
            <a:prstDash val="solid"/>
            <a:round/>
            <a:headEnd type="none" w="med" len="med"/>
            <a:tailEnd type="none" w="med" len="med"/>
          </a:ln>
        </p:spPr>
      </p:cxnSp>
      <p:cxnSp>
        <p:nvCxnSpPr>
          <p:cNvPr id="1238" name="Google Shape;1238;p98"/>
          <p:cNvCxnSpPr/>
          <p:nvPr/>
        </p:nvCxnSpPr>
        <p:spPr>
          <a:xfrm rot="10800000">
            <a:off x="6832223" y="1885175"/>
            <a:ext cx="0" cy="2035200"/>
          </a:xfrm>
          <a:prstGeom prst="straightConnector1">
            <a:avLst/>
          </a:prstGeom>
          <a:noFill/>
          <a:ln w="19050" cap="flat" cmpd="sng">
            <a:solidFill>
              <a:schemeClr val="accent4"/>
            </a:solidFill>
            <a:prstDash val="solid"/>
            <a:round/>
            <a:headEnd type="none" w="med" len="med"/>
            <a:tailEnd type="none" w="med" len="med"/>
          </a:ln>
        </p:spPr>
      </p:cxnSp>
      <p:sp>
        <p:nvSpPr>
          <p:cNvPr id="1239" name="Google Shape;1239;p98"/>
          <p:cNvSpPr/>
          <p:nvPr/>
        </p:nvSpPr>
        <p:spPr>
          <a:xfrm>
            <a:off x="255475" y="4301475"/>
            <a:ext cx="1470900" cy="399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IBM Plex Mono"/>
                <a:ea typeface="IBM Plex Mono"/>
                <a:cs typeface="IBM Plex Mono"/>
                <a:sym typeface="IBM Plex Mono"/>
              </a:rPr>
              <a:t>SPAGHETTI BOLOGNESE</a:t>
            </a:r>
            <a:endParaRPr sz="1100">
              <a:solidFill>
                <a:schemeClr val="dk1"/>
              </a:solidFill>
              <a:latin typeface="IBM Plex Mono"/>
              <a:ea typeface="IBM Plex Mono"/>
              <a:cs typeface="IBM Plex Mono"/>
              <a:sym typeface="IBM Plex Mono"/>
            </a:endParaRPr>
          </a:p>
        </p:txBody>
      </p:sp>
      <p:sp>
        <p:nvSpPr>
          <p:cNvPr id="1240" name="Google Shape;1240;p98"/>
          <p:cNvSpPr txBox="1">
            <a:spLocks noGrp="1"/>
          </p:cNvSpPr>
          <p:nvPr>
            <p:ph type="body" idx="9"/>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
        <p:nvSpPr>
          <p:cNvPr id="1241" name="Google Shape;1241;p98"/>
          <p:cNvSpPr txBox="1">
            <a:spLocks noGrp="1"/>
          </p:cNvSpPr>
          <p:nvPr>
            <p:ph type="body" idx="5"/>
          </p:nvPr>
        </p:nvSpPr>
        <p:spPr>
          <a:xfrm>
            <a:off x="2558150" y="1052050"/>
            <a:ext cx="2046300" cy="25404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Student buy in:</a:t>
            </a:r>
            <a:r>
              <a:rPr lang="en"/>
              <a:t> </a:t>
            </a:r>
            <a:br>
              <a:rPr lang="en"/>
            </a:br>
            <a:r>
              <a:rPr lang="en"/>
              <a:t>We need to build student buy in to the philosophy behind the course design decisions. What does it mean to learn your field? What do you need in your head and what can you use a reference/generative tool for? When do you need to practice without those tools? What are the realities of the ‘real world’ jobs? What are the critiques of AI use?</a:t>
            </a:r>
            <a:endParaRPr/>
          </a:p>
        </p:txBody>
      </p:sp>
      <p:sp>
        <p:nvSpPr>
          <p:cNvPr id="1242" name="Google Shape;1242;p98"/>
          <p:cNvSpPr txBox="1">
            <a:spLocks noGrp="1"/>
          </p:cNvSpPr>
          <p:nvPr>
            <p:ph type="title"/>
          </p:nvPr>
        </p:nvSpPr>
        <p:spPr>
          <a:xfrm>
            <a:off x="6654375" y="4040175"/>
            <a:ext cx="2253900" cy="66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4"/>
                </a:solidFill>
              </a:rPr>
              <a:t>Steps</a:t>
            </a:r>
            <a:endParaRPr>
              <a:solidFill>
                <a:schemeClr val="accent4"/>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99"/>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248" name="Google Shape;1248;p99"/>
          <p:cNvSpPr txBox="1">
            <a:spLocks noGrp="1"/>
          </p:cNvSpPr>
          <p:nvPr>
            <p:ph type="body" idx="1"/>
          </p:nvPr>
        </p:nvSpPr>
        <p:spPr>
          <a:xfrm>
            <a:off x="335000" y="1808975"/>
            <a:ext cx="2032800" cy="20352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b="1"/>
              <a:t>Course design: </a:t>
            </a:r>
            <a:br>
              <a:rPr lang="en"/>
            </a:br>
            <a:r>
              <a:rPr lang="en"/>
              <a:t>How do we update assessment and options for getting help? Can you prevent AI use or make it less useful? What integrations of AI, if any, help the students both now and in the future?</a:t>
            </a:r>
            <a:endParaRPr/>
          </a:p>
        </p:txBody>
      </p:sp>
      <p:sp>
        <p:nvSpPr>
          <p:cNvPr id="1249" name="Google Shape;1249;p99"/>
          <p:cNvSpPr txBox="1">
            <a:spLocks noGrp="1"/>
          </p:cNvSpPr>
          <p:nvPr>
            <p:ph type="subTitle" idx="2"/>
          </p:nvPr>
        </p:nvSpPr>
        <p:spPr>
          <a:xfrm>
            <a:off x="181700"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1</a:t>
            </a:r>
            <a:endParaRPr sz="4000">
              <a:latin typeface="Caveat"/>
              <a:ea typeface="Caveat"/>
              <a:cs typeface="Caveat"/>
              <a:sym typeface="Caveat"/>
            </a:endParaRPr>
          </a:p>
        </p:txBody>
      </p:sp>
      <p:sp>
        <p:nvSpPr>
          <p:cNvPr id="1250" name="Google Shape;1250;p99"/>
          <p:cNvSpPr txBox="1">
            <a:spLocks noGrp="1"/>
          </p:cNvSpPr>
          <p:nvPr>
            <p:ph type="subTitle" idx="4"/>
          </p:nvPr>
        </p:nvSpPr>
        <p:spPr>
          <a:xfrm>
            <a:off x="4553375" y="122397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3</a:t>
            </a:r>
            <a:endParaRPr sz="4000">
              <a:latin typeface="Caveat"/>
              <a:ea typeface="Caveat"/>
              <a:cs typeface="Caveat"/>
              <a:sym typeface="Caveat"/>
            </a:endParaRPr>
          </a:p>
        </p:txBody>
      </p:sp>
      <p:sp>
        <p:nvSpPr>
          <p:cNvPr id="1251" name="Google Shape;1251;p99"/>
          <p:cNvSpPr txBox="1">
            <a:spLocks noGrp="1"/>
          </p:cNvSpPr>
          <p:nvPr>
            <p:ph type="subTitle" idx="6"/>
          </p:nvPr>
        </p:nvSpPr>
        <p:spPr>
          <a:xfrm>
            <a:off x="236763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a:t>
            </a:r>
            <a:r>
              <a:rPr lang="en">
                <a:latin typeface="Caveat"/>
                <a:ea typeface="Caveat"/>
                <a:cs typeface="Caveat"/>
                <a:sym typeface="Caveat"/>
              </a:rPr>
              <a:t> </a:t>
            </a:r>
            <a:r>
              <a:rPr lang="en" sz="4000">
                <a:latin typeface="Caveat"/>
                <a:ea typeface="Caveat"/>
                <a:cs typeface="Caveat"/>
                <a:sym typeface="Caveat"/>
              </a:rPr>
              <a:t>2</a:t>
            </a:r>
            <a:endParaRPr sz="4000">
              <a:latin typeface="Caveat"/>
              <a:ea typeface="Caveat"/>
              <a:cs typeface="Caveat"/>
              <a:sym typeface="Caveat"/>
            </a:endParaRPr>
          </a:p>
        </p:txBody>
      </p:sp>
      <p:sp>
        <p:nvSpPr>
          <p:cNvPr id="1252" name="Google Shape;1252;p99"/>
          <p:cNvSpPr txBox="1">
            <a:spLocks noGrp="1"/>
          </p:cNvSpPr>
          <p:nvPr>
            <p:ph type="body" idx="7"/>
          </p:nvPr>
        </p:nvSpPr>
        <p:spPr>
          <a:xfrm>
            <a:off x="6935975" y="919325"/>
            <a:ext cx="1798200" cy="18975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Continuing the conversation:</a:t>
            </a:r>
            <a:br>
              <a:rPr lang="en"/>
            </a:br>
            <a:r>
              <a:rPr lang="en"/>
              <a:t>How do we continue to participate in a community of educators making deliberative, informed decisions about how AIs availability changes our teaching?</a:t>
            </a:r>
            <a:endParaRPr/>
          </a:p>
        </p:txBody>
      </p:sp>
      <p:sp>
        <p:nvSpPr>
          <p:cNvPr id="1253" name="Google Shape;1253;p99"/>
          <p:cNvSpPr txBox="1">
            <a:spLocks noGrp="1"/>
          </p:cNvSpPr>
          <p:nvPr>
            <p:ph type="subTitle" idx="8"/>
          </p:nvPr>
        </p:nvSpPr>
        <p:spPr>
          <a:xfrm>
            <a:off x="6709888" y="258125"/>
            <a:ext cx="1581000" cy="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a:t>
            </a:r>
            <a:r>
              <a:rPr lang="en" sz="4000">
                <a:latin typeface="Caveat"/>
                <a:ea typeface="Caveat"/>
                <a:cs typeface="Caveat"/>
                <a:sym typeface="Caveat"/>
              </a:rPr>
              <a:t>4</a:t>
            </a:r>
            <a:endParaRPr sz="4000">
              <a:latin typeface="Caveat"/>
              <a:ea typeface="Caveat"/>
              <a:cs typeface="Caveat"/>
              <a:sym typeface="Caveat"/>
            </a:endParaRPr>
          </a:p>
        </p:txBody>
      </p:sp>
      <p:cxnSp>
        <p:nvCxnSpPr>
          <p:cNvPr id="1254" name="Google Shape;1254;p99"/>
          <p:cNvCxnSpPr/>
          <p:nvPr/>
        </p:nvCxnSpPr>
        <p:spPr>
          <a:xfrm rot="10800000">
            <a:off x="287025" y="2929350"/>
            <a:ext cx="0" cy="1001100"/>
          </a:xfrm>
          <a:prstGeom prst="straightConnector1">
            <a:avLst/>
          </a:prstGeom>
          <a:noFill/>
          <a:ln w="19050" cap="flat" cmpd="sng">
            <a:solidFill>
              <a:schemeClr val="accent4"/>
            </a:solidFill>
            <a:prstDash val="solid"/>
            <a:round/>
            <a:headEnd type="none" w="med" len="med"/>
            <a:tailEnd type="none" w="med" len="med"/>
          </a:ln>
        </p:spPr>
      </p:cxnSp>
      <p:cxnSp>
        <p:nvCxnSpPr>
          <p:cNvPr id="1255" name="Google Shape;1255;p99"/>
          <p:cNvCxnSpPr/>
          <p:nvPr/>
        </p:nvCxnSpPr>
        <p:spPr>
          <a:xfrm>
            <a:off x="287025" y="3920375"/>
            <a:ext cx="8759100" cy="0"/>
          </a:xfrm>
          <a:prstGeom prst="straightConnector1">
            <a:avLst/>
          </a:prstGeom>
          <a:noFill/>
          <a:ln w="19050" cap="flat" cmpd="sng">
            <a:solidFill>
              <a:schemeClr val="accent4"/>
            </a:solidFill>
            <a:prstDash val="solid"/>
            <a:round/>
            <a:headEnd type="none" w="med" len="med"/>
            <a:tailEnd type="none" w="med" len="med"/>
          </a:ln>
        </p:spPr>
      </p:cxnSp>
      <p:cxnSp>
        <p:nvCxnSpPr>
          <p:cNvPr id="1256" name="Google Shape;1256;p99"/>
          <p:cNvCxnSpPr/>
          <p:nvPr/>
        </p:nvCxnSpPr>
        <p:spPr>
          <a:xfrm rot="10800000">
            <a:off x="2489970" y="1901675"/>
            <a:ext cx="0" cy="2018700"/>
          </a:xfrm>
          <a:prstGeom prst="straightConnector1">
            <a:avLst/>
          </a:prstGeom>
          <a:noFill/>
          <a:ln w="19050" cap="flat" cmpd="sng">
            <a:solidFill>
              <a:schemeClr val="accent4"/>
            </a:solidFill>
            <a:prstDash val="solid"/>
            <a:round/>
            <a:headEnd type="none" w="med" len="med"/>
            <a:tailEnd type="none" w="med" len="med"/>
          </a:ln>
        </p:spPr>
      </p:cxnSp>
      <p:cxnSp>
        <p:nvCxnSpPr>
          <p:cNvPr id="1257" name="Google Shape;1257;p99"/>
          <p:cNvCxnSpPr/>
          <p:nvPr/>
        </p:nvCxnSpPr>
        <p:spPr>
          <a:xfrm rot="10800000">
            <a:off x="4657597" y="2911175"/>
            <a:ext cx="0" cy="1009200"/>
          </a:xfrm>
          <a:prstGeom prst="straightConnector1">
            <a:avLst/>
          </a:prstGeom>
          <a:noFill/>
          <a:ln w="19050" cap="flat" cmpd="sng">
            <a:solidFill>
              <a:schemeClr val="accent4"/>
            </a:solidFill>
            <a:prstDash val="solid"/>
            <a:round/>
            <a:headEnd type="none" w="med" len="med"/>
            <a:tailEnd type="none" w="med" len="med"/>
          </a:ln>
        </p:spPr>
      </p:cxnSp>
      <p:cxnSp>
        <p:nvCxnSpPr>
          <p:cNvPr id="1258" name="Google Shape;1258;p99"/>
          <p:cNvCxnSpPr/>
          <p:nvPr/>
        </p:nvCxnSpPr>
        <p:spPr>
          <a:xfrm rot="10800000">
            <a:off x="6832223" y="1885175"/>
            <a:ext cx="0" cy="2035200"/>
          </a:xfrm>
          <a:prstGeom prst="straightConnector1">
            <a:avLst/>
          </a:prstGeom>
          <a:noFill/>
          <a:ln w="19050" cap="flat" cmpd="sng">
            <a:solidFill>
              <a:schemeClr val="accent4"/>
            </a:solidFill>
            <a:prstDash val="solid"/>
            <a:round/>
            <a:headEnd type="none" w="med" len="med"/>
            <a:tailEnd type="none" w="med" len="med"/>
          </a:ln>
        </p:spPr>
      </p:cxnSp>
      <p:sp>
        <p:nvSpPr>
          <p:cNvPr id="1259" name="Google Shape;1259;p99"/>
          <p:cNvSpPr/>
          <p:nvPr/>
        </p:nvSpPr>
        <p:spPr>
          <a:xfrm>
            <a:off x="255475" y="4301475"/>
            <a:ext cx="1470900" cy="3999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IBM Plex Mono"/>
                <a:ea typeface="IBM Plex Mono"/>
                <a:cs typeface="IBM Plex Mono"/>
                <a:sym typeface="IBM Plex Mono"/>
              </a:rPr>
              <a:t>SPAGHETTI BOLOGNESE</a:t>
            </a:r>
            <a:endParaRPr sz="1100">
              <a:solidFill>
                <a:schemeClr val="dk1"/>
              </a:solidFill>
              <a:latin typeface="IBM Plex Mono"/>
              <a:ea typeface="IBM Plex Mono"/>
              <a:cs typeface="IBM Plex Mono"/>
              <a:sym typeface="IBM Plex Mono"/>
            </a:endParaRPr>
          </a:p>
        </p:txBody>
      </p:sp>
      <p:sp>
        <p:nvSpPr>
          <p:cNvPr id="1260" name="Google Shape;1260;p99"/>
          <p:cNvSpPr txBox="1">
            <a:spLocks noGrp="1"/>
          </p:cNvSpPr>
          <p:nvPr>
            <p:ph type="body" idx="9"/>
          </p:nvPr>
        </p:nvSpPr>
        <p:spPr>
          <a:xfrm>
            <a:off x="49550" y="4794775"/>
            <a:ext cx="2032800" cy="2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Lorem ipsum</a:t>
            </a:r>
            <a:endParaRPr/>
          </a:p>
        </p:txBody>
      </p:sp>
      <p:sp>
        <p:nvSpPr>
          <p:cNvPr id="1261" name="Google Shape;1261;p99"/>
          <p:cNvSpPr txBox="1">
            <a:spLocks noGrp="1"/>
          </p:cNvSpPr>
          <p:nvPr>
            <p:ph type="body" idx="3"/>
          </p:nvPr>
        </p:nvSpPr>
        <p:spPr>
          <a:xfrm>
            <a:off x="4761363" y="1812425"/>
            <a:ext cx="1967100" cy="20187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Staying up to date:</a:t>
            </a:r>
            <a:endParaRPr b="1"/>
          </a:p>
          <a:p>
            <a:pPr marL="0" lvl="0" indent="0" algn="l" rtl="0">
              <a:spcBef>
                <a:spcPts val="0"/>
              </a:spcBef>
              <a:spcAft>
                <a:spcPts val="0"/>
              </a:spcAft>
              <a:buNone/>
            </a:pPr>
            <a:r>
              <a:rPr lang="en"/>
              <a:t>How will you keep the course content up to date with current tools and practices? How will you explain current pros and cons? If you’ve integrated AI, you need to check it each term to see if it’s behavior has changed. </a:t>
            </a:r>
            <a:endParaRPr/>
          </a:p>
        </p:txBody>
      </p:sp>
      <p:sp>
        <p:nvSpPr>
          <p:cNvPr id="1262" name="Google Shape;1262;p99"/>
          <p:cNvSpPr txBox="1">
            <a:spLocks noGrp="1"/>
          </p:cNvSpPr>
          <p:nvPr>
            <p:ph type="body" idx="5"/>
          </p:nvPr>
        </p:nvSpPr>
        <p:spPr>
          <a:xfrm>
            <a:off x="2558150" y="1052050"/>
            <a:ext cx="2046300" cy="25404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b="1"/>
              <a:t>Student buy in:</a:t>
            </a:r>
            <a:r>
              <a:rPr lang="en"/>
              <a:t> </a:t>
            </a:r>
            <a:br>
              <a:rPr lang="en"/>
            </a:br>
            <a:r>
              <a:rPr lang="en"/>
              <a:t>We need to build student buy in to the philosophy behind the course design decisions. What does it mean to learn your field? What do you need in your head and what can you use a reference/generative tool for? When do you need to practice without those tools? What are the realities of the ‘real world’ jobs? What are the critiques of AI use?</a:t>
            </a:r>
            <a:endParaRPr/>
          </a:p>
        </p:txBody>
      </p:sp>
      <p:sp>
        <p:nvSpPr>
          <p:cNvPr id="1263" name="Google Shape;1263;p99"/>
          <p:cNvSpPr txBox="1">
            <a:spLocks noGrp="1"/>
          </p:cNvSpPr>
          <p:nvPr>
            <p:ph type="title"/>
          </p:nvPr>
        </p:nvSpPr>
        <p:spPr>
          <a:xfrm>
            <a:off x="6654375" y="4040175"/>
            <a:ext cx="2253900" cy="66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4"/>
                </a:solidFill>
              </a:rPr>
              <a:t>Steps</a:t>
            </a:r>
            <a:endParaRPr>
              <a:solidFill>
                <a:schemeClr val="accent4"/>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00"/>
          <p:cNvSpPr txBox="1">
            <a:spLocks noGrp="1"/>
          </p:cNvSpPr>
          <p:nvPr>
            <p:ph type="subTitle" idx="1"/>
          </p:nvPr>
        </p:nvSpPr>
        <p:spPr>
          <a:xfrm>
            <a:off x="314425" y="3213300"/>
            <a:ext cx="3922500" cy="65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CLOSING</a:t>
            </a:r>
            <a:endParaRPr/>
          </a:p>
        </p:txBody>
      </p:sp>
      <p:sp>
        <p:nvSpPr>
          <p:cNvPr id="1269" name="Google Shape;1269;p100"/>
          <p:cNvSpPr txBox="1">
            <a:spLocks noGrp="1"/>
          </p:cNvSpPr>
          <p:nvPr>
            <p:ph type="title"/>
          </p:nvPr>
        </p:nvSpPr>
        <p:spPr>
          <a:xfrm>
            <a:off x="238225" y="3820950"/>
            <a:ext cx="4063500" cy="86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Thoughts</a:t>
            </a:r>
            <a:endParaRPr/>
          </a:p>
        </p:txBody>
      </p:sp>
      <p:sp>
        <p:nvSpPr>
          <p:cNvPr id="1270" name="Google Shape;1270;p100"/>
          <p:cNvSpPr txBox="1">
            <a:spLocks noGrp="1"/>
          </p:cNvSpPr>
          <p:nvPr>
            <p:ph type="sldNum" idx="12"/>
          </p:nvPr>
        </p:nvSpPr>
        <p:spPr>
          <a:xfrm>
            <a:off x="7624125" y="4852475"/>
            <a:ext cx="1470900" cy="19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cxnSp>
        <p:nvCxnSpPr>
          <p:cNvPr id="1271" name="Google Shape;1271;p100"/>
          <p:cNvCxnSpPr/>
          <p:nvPr/>
        </p:nvCxnSpPr>
        <p:spPr>
          <a:xfrm>
            <a:off x="5125900" y="2980950"/>
            <a:ext cx="3350100" cy="0"/>
          </a:xfrm>
          <a:prstGeom prst="straightConnector1">
            <a:avLst/>
          </a:prstGeom>
          <a:noFill/>
          <a:ln w="19050" cap="flat" cmpd="sng">
            <a:solidFill>
              <a:schemeClr val="accent2"/>
            </a:solidFill>
            <a:prstDash val="solid"/>
            <a:round/>
            <a:headEnd type="none" w="med" len="med"/>
            <a:tailEnd type="none" w="med" len="med"/>
          </a:ln>
        </p:spPr>
      </p:cxnSp>
      <p:cxnSp>
        <p:nvCxnSpPr>
          <p:cNvPr id="1272" name="Google Shape;1272;p100"/>
          <p:cNvCxnSpPr/>
          <p:nvPr/>
        </p:nvCxnSpPr>
        <p:spPr>
          <a:xfrm>
            <a:off x="5125900" y="1713519"/>
            <a:ext cx="3350100" cy="0"/>
          </a:xfrm>
          <a:prstGeom prst="straightConnector1">
            <a:avLst/>
          </a:prstGeom>
          <a:noFill/>
          <a:ln w="19050" cap="flat" cmpd="sng">
            <a:solidFill>
              <a:schemeClr val="accent2"/>
            </a:solidFill>
            <a:prstDash val="solid"/>
            <a:round/>
            <a:headEnd type="none" w="med" len="med"/>
            <a:tailEnd type="none" w="med" len="med"/>
          </a:ln>
        </p:spPr>
      </p:cxnSp>
      <p:sp>
        <p:nvSpPr>
          <p:cNvPr id="1273" name="Google Shape;1273;p100"/>
          <p:cNvSpPr txBox="1">
            <a:spLocks noGrp="1"/>
          </p:cNvSpPr>
          <p:nvPr>
            <p:ph type="body" idx="2"/>
          </p:nvPr>
        </p:nvSpPr>
        <p:spPr>
          <a:xfrm>
            <a:off x="4912300" y="2026200"/>
            <a:ext cx="3756300" cy="1091100"/>
          </a:xfrm>
          <a:prstGeom prst="rect">
            <a:avLst/>
          </a:prstGeom>
        </p:spPr>
        <p:txBody>
          <a:bodyPr spcFirstLastPara="1" wrap="square" lIns="0" tIns="91425" rIns="0" bIns="0" anchor="t" anchorCtr="0">
            <a:normAutofit/>
          </a:bodyPr>
          <a:lstStyle/>
          <a:p>
            <a:pPr marL="0" lvl="0" indent="0" algn="l" rtl="0">
              <a:spcBef>
                <a:spcPts val="0"/>
              </a:spcBef>
              <a:spcAft>
                <a:spcPts val="0"/>
              </a:spcAft>
              <a:buNone/>
            </a:pPr>
            <a:r>
              <a:rPr lang="en"/>
              <a:t>A donation has been made to Sierra club </a:t>
            </a:r>
            <a:r>
              <a:rPr lang="en" u="sng">
                <a:solidFill>
                  <a:schemeClr val="hlink"/>
                </a:solidFill>
                <a:hlinkClick r:id="rId3"/>
              </a:rPr>
              <a:t>https://www.sierraclub.org/</a:t>
            </a:r>
            <a:r>
              <a:rPr lang="en"/>
              <a:t> to offset the environmental impact of generating the images used in this presentation.</a:t>
            </a:r>
            <a:endParaRPr/>
          </a:p>
        </p:txBody>
      </p:sp>
      <p:sp>
        <p:nvSpPr>
          <p:cNvPr id="1274" name="Google Shape;1274;p100"/>
          <p:cNvSpPr txBox="1">
            <a:spLocks noGrp="1"/>
          </p:cNvSpPr>
          <p:nvPr>
            <p:ph type="body" idx="2"/>
          </p:nvPr>
        </p:nvSpPr>
        <p:spPr>
          <a:xfrm>
            <a:off x="4912175" y="3470313"/>
            <a:ext cx="3756300" cy="892800"/>
          </a:xfrm>
          <a:prstGeom prst="rect">
            <a:avLst/>
          </a:prstGeom>
        </p:spPr>
        <p:txBody>
          <a:bodyPr spcFirstLastPara="1" wrap="square" lIns="0" tIns="91425" rIns="0" bIns="0" anchor="t" anchorCtr="0">
            <a:normAutofit/>
          </a:bodyPr>
          <a:lstStyle/>
          <a:p>
            <a:pPr marL="0" lvl="0" indent="0" algn="l" rtl="0">
              <a:spcBef>
                <a:spcPts val="0"/>
              </a:spcBef>
              <a:spcAft>
                <a:spcPts val="0"/>
              </a:spcAft>
              <a:buNone/>
            </a:pPr>
            <a:r>
              <a:rPr lang="en"/>
              <a:t>Thanks to Dr. Amites Sarkar and the AI dreams, nightmares, and realities group at Western Washington University for ideas, links, and brainstorming. </a:t>
            </a:r>
            <a:br>
              <a:rPr lang="en"/>
            </a:br>
            <a:br>
              <a:rPr lang="en"/>
            </a:br>
            <a:r>
              <a:rPr lang="en"/>
              <a:t>Thank you to the Narwhal Amateur Radio Society </a:t>
            </a:r>
            <a:r>
              <a:rPr lang="en" u="sng">
                <a:solidFill>
                  <a:schemeClr val="hlink"/>
                </a:solidFill>
                <a:hlinkClick r:id="rId4"/>
              </a:rPr>
              <a:t>https://nars.narwhal.be/about/</a:t>
            </a:r>
            <a:r>
              <a:rPr lang="en"/>
              <a:t> for ideas and critiques. </a:t>
            </a:r>
            <a:endParaRPr/>
          </a:p>
        </p:txBody>
      </p:sp>
      <p:sp>
        <p:nvSpPr>
          <p:cNvPr id="1275" name="Google Shape;1275;p100"/>
          <p:cNvSpPr txBox="1">
            <a:spLocks noGrp="1"/>
          </p:cNvSpPr>
          <p:nvPr>
            <p:ph type="body" idx="2"/>
          </p:nvPr>
        </p:nvSpPr>
        <p:spPr>
          <a:xfrm>
            <a:off x="1538475" y="4716150"/>
            <a:ext cx="9022200" cy="350700"/>
          </a:xfrm>
          <a:prstGeom prst="rect">
            <a:avLst/>
          </a:prstGeom>
        </p:spPr>
        <p:txBody>
          <a:bodyPr spcFirstLastPara="1" wrap="square" lIns="0" tIns="91425" rIns="0" bIns="0" anchor="t" anchorCtr="0">
            <a:normAutofit fontScale="85000" lnSpcReduction="20000"/>
          </a:bodyPr>
          <a:lstStyle/>
          <a:p>
            <a:pPr marL="0" lvl="0" indent="0" algn="l" rtl="0">
              <a:spcBef>
                <a:spcPts val="0"/>
              </a:spcBef>
              <a:spcAft>
                <a:spcPts val="0"/>
              </a:spcAft>
              <a:buNone/>
            </a:pPr>
            <a:r>
              <a:rPr lang="en" sz="1208"/>
              <a:t>Dr. Caroline D. Hardin</a:t>
            </a:r>
            <a:r>
              <a:rPr lang="en"/>
              <a:t> </a:t>
            </a:r>
            <a:br>
              <a:rPr lang="en"/>
            </a:br>
            <a:r>
              <a:rPr lang="en" sz="900"/>
              <a:t>Professor of CS and Science, Math and Technology Education at Western Washington University hardinc3@wwu.edu</a:t>
            </a:r>
            <a:endParaRPr sz="900"/>
          </a:p>
        </p:txBody>
      </p:sp>
      <p:sp>
        <p:nvSpPr>
          <p:cNvPr id="1276" name="Google Shape;1276;p100"/>
          <p:cNvSpPr txBox="1">
            <a:spLocks noGrp="1"/>
          </p:cNvSpPr>
          <p:nvPr>
            <p:ph type="body" idx="2"/>
          </p:nvPr>
        </p:nvSpPr>
        <p:spPr>
          <a:xfrm>
            <a:off x="4912175" y="386050"/>
            <a:ext cx="3756300" cy="1327500"/>
          </a:xfrm>
          <a:prstGeom prst="rect">
            <a:avLst/>
          </a:prstGeom>
        </p:spPr>
        <p:txBody>
          <a:bodyPr spcFirstLastPara="1" wrap="square" lIns="0" tIns="91425" rIns="0" bIns="0" anchor="t" anchorCtr="0">
            <a:normAutofit/>
          </a:bodyPr>
          <a:lstStyle/>
          <a:p>
            <a:pPr marL="0" lvl="0" indent="0" algn="l" rtl="0">
              <a:spcBef>
                <a:spcPts val="0"/>
              </a:spcBef>
              <a:spcAft>
                <a:spcPts val="0"/>
              </a:spcAft>
              <a:buNone/>
            </a:pPr>
            <a:r>
              <a:rPr lang="en" b="1"/>
              <a:t>Did you notice the ‘Lorem ipsum’ and ‘Spaghetti bolognese’ boilerplate text I left in here and there?</a:t>
            </a:r>
            <a:r>
              <a:rPr lang="en"/>
              <a:t> How did your opinion of this slide deck change when you saw that? Did it feel sloppy, low effort, maybe even not respectful of your time and attention? Did it change your opinion of me as a presenter? Does it make you less likely to trust the content?</a:t>
            </a:r>
            <a:br>
              <a:rPr lang="en"/>
            </a:br>
            <a:br>
              <a:rPr lang="en"/>
            </a:br>
            <a:r>
              <a:rPr lang="en"/>
              <a:t>A metaphor for the risks inherent in using AI and other automatic tools to generate content for you!</a:t>
            </a:r>
            <a:endParaRPr/>
          </a:p>
        </p:txBody>
      </p:sp>
      <p:pic>
        <p:nvPicPr>
          <p:cNvPr id="1277" name="Google Shape;1277;p100" title="20251002_174323 (1).jpg"/>
          <p:cNvPicPr preferRelativeResize="0"/>
          <p:nvPr/>
        </p:nvPicPr>
        <p:blipFill rotWithShape="1">
          <a:blip r:embed="rId5">
            <a:alphaModFix/>
          </a:blip>
          <a:srcRect l="5118" t="60082" r="12326" b="18004"/>
          <a:stretch/>
        </p:blipFill>
        <p:spPr>
          <a:xfrm>
            <a:off x="775600" y="1925400"/>
            <a:ext cx="3224901" cy="1141325"/>
          </a:xfrm>
          <a:prstGeom prst="rect">
            <a:avLst/>
          </a:prstGeom>
          <a:noFill/>
          <a:ln>
            <a:noFill/>
          </a:ln>
        </p:spPr>
      </p:pic>
      <p:pic>
        <p:nvPicPr>
          <p:cNvPr id="1278" name="Google Shape;1278;p100" title="Gemini_Generated_Image_dgk8wbdgk8wbdgk8.png"/>
          <p:cNvPicPr preferRelativeResize="0"/>
          <p:nvPr/>
        </p:nvPicPr>
        <p:blipFill rotWithShape="1">
          <a:blip r:embed="rId6">
            <a:alphaModFix/>
          </a:blip>
          <a:srcRect t="53935" b="27292"/>
          <a:stretch/>
        </p:blipFill>
        <p:spPr>
          <a:xfrm>
            <a:off x="238225" y="1095375"/>
            <a:ext cx="3504599" cy="657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56" descr="Grandparents cooking with grandchild."/>
          <p:cNvPicPr preferRelativeResize="0">
            <a:picLocks noGrp="1"/>
          </p:cNvPicPr>
          <p:nvPr>
            <p:ph type="pic" idx="2"/>
          </p:nvPr>
        </p:nvPicPr>
        <p:blipFill rotWithShape="1">
          <a:blip r:embed="rId3">
            <a:alphaModFix/>
          </a:blip>
          <a:srcRect l="30093" r="28112"/>
          <a:stretch/>
        </p:blipFill>
        <p:spPr>
          <a:xfrm>
            <a:off x="5925600" y="0"/>
            <a:ext cx="3218400" cy="5143500"/>
          </a:xfrm>
          <a:prstGeom prst="rect">
            <a:avLst/>
          </a:prstGeom>
        </p:spPr>
      </p:pic>
      <p:sp>
        <p:nvSpPr>
          <p:cNvPr id="817" name="Google Shape;817;p56"/>
          <p:cNvSpPr txBox="1">
            <a:spLocks noGrp="1"/>
          </p:cNvSpPr>
          <p:nvPr>
            <p:ph type="body" idx="1"/>
          </p:nvPr>
        </p:nvSpPr>
        <p:spPr>
          <a:xfrm>
            <a:off x="390625" y="166125"/>
            <a:ext cx="5233200" cy="32976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a:t>AI is an umbrella term that means, broadly, using computers to do tasks which involve making decisions. At first we did this with simple flow charts in code: ‘if out of sugar, use maple syrup’. Later we learned to write algorithms which balanced many factors using statistics, estimations, and heuristics (best guesses from patterns). Recently the computer hardware got powerful enough to do this on an enormous scale, and computer scientists figured out more sophisticated ways to detect patterns in the data and use that to improve the decision making flow charts.</a:t>
            </a:r>
            <a:endParaRPr/>
          </a:p>
        </p:txBody>
      </p:sp>
      <p:sp>
        <p:nvSpPr>
          <p:cNvPr id="818" name="Google Shape;818;p56"/>
          <p:cNvSpPr txBox="1">
            <a:spLocks noGrp="1"/>
          </p:cNvSpPr>
          <p:nvPr>
            <p:ph type="subTitle" idx="3"/>
          </p:nvPr>
        </p:nvSpPr>
        <p:spPr>
          <a:xfrm>
            <a:off x="281275" y="3394275"/>
            <a:ext cx="5073300" cy="86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2"/>
                </a:solidFill>
              </a:rPr>
              <a:t>AI</a:t>
            </a:r>
            <a:endParaRPr>
              <a:solidFill>
                <a:schemeClr val="accent2"/>
              </a:solidFill>
            </a:endParaRPr>
          </a:p>
        </p:txBody>
      </p:sp>
      <p:sp>
        <p:nvSpPr>
          <p:cNvPr id="819" name="Google Shape;819;p56"/>
          <p:cNvSpPr txBox="1">
            <a:spLocks noGrp="1"/>
          </p:cNvSpPr>
          <p:nvPr>
            <p:ph type="title"/>
          </p:nvPr>
        </p:nvSpPr>
        <p:spPr>
          <a:xfrm>
            <a:off x="313425" y="3982300"/>
            <a:ext cx="4484700" cy="8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What is it?</a:t>
            </a:r>
            <a:endParaRPr>
              <a:solidFill>
                <a:schemeClr val="accen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57" descr="Plated spaghetti bolognese."/>
          <p:cNvPicPr preferRelativeResize="0">
            <a:picLocks noGrp="1"/>
          </p:cNvPicPr>
          <p:nvPr>
            <p:ph type="pic" idx="2"/>
          </p:nvPr>
        </p:nvPicPr>
        <p:blipFill rotWithShape="1">
          <a:blip r:embed="rId3">
            <a:alphaModFix/>
          </a:blip>
          <a:srcRect t="7860" b="22088"/>
          <a:stretch/>
        </p:blipFill>
        <p:spPr>
          <a:xfrm>
            <a:off x="1290600" y="0"/>
            <a:ext cx="9144000" cy="5143500"/>
          </a:xfrm>
          <a:prstGeom prst="rect">
            <a:avLst/>
          </a:prstGeom>
        </p:spPr>
      </p:pic>
      <p:sp>
        <p:nvSpPr>
          <p:cNvPr id="825" name="Google Shape;825;p57"/>
          <p:cNvSpPr/>
          <p:nvPr/>
        </p:nvSpPr>
        <p:spPr>
          <a:xfrm>
            <a:off x="157825" y="142350"/>
            <a:ext cx="6365700" cy="32031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Mono"/>
              <a:ea typeface="IBM Plex Mono"/>
              <a:cs typeface="IBM Plex Mono"/>
              <a:sym typeface="IBM Plex Mono"/>
            </a:endParaRPr>
          </a:p>
        </p:txBody>
      </p:sp>
      <p:sp>
        <p:nvSpPr>
          <p:cNvPr id="826" name="Google Shape;826;p57"/>
          <p:cNvSpPr/>
          <p:nvPr/>
        </p:nvSpPr>
        <p:spPr>
          <a:xfrm>
            <a:off x="369901" y="351050"/>
            <a:ext cx="730200" cy="732000"/>
          </a:xfrm>
          <a:prstGeom prst="ellipse">
            <a:avLst/>
          </a:prstGeom>
          <a:noFill/>
          <a:ln w="19050" cap="flat" cmpd="sng">
            <a:solidFill>
              <a:schemeClr val="accent4"/>
            </a:solidFill>
            <a:prstDash val="solid"/>
            <a:round/>
            <a:headEnd type="none" w="sm" len="sm"/>
            <a:tailEnd type="none" w="sm" len="sm"/>
          </a:ln>
        </p:spPr>
        <p:txBody>
          <a:bodyPr spcFirstLastPara="1" wrap="square" lIns="0" tIns="0" rIns="137150" bIns="91425" anchor="ctr" anchorCtr="0">
            <a:noAutofit/>
          </a:bodyPr>
          <a:lstStyle/>
          <a:p>
            <a:pPr marL="0" lvl="0" indent="0" algn="ctr" rtl="0">
              <a:spcBef>
                <a:spcPts val="0"/>
              </a:spcBef>
              <a:spcAft>
                <a:spcPts val="0"/>
              </a:spcAft>
              <a:buNone/>
            </a:pPr>
            <a:r>
              <a:rPr lang="en" sz="4000">
                <a:solidFill>
                  <a:schemeClr val="accent2"/>
                </a:solidFill>
                <a:latin typeface="Caveat SemiBold"/>
                <a:ea typeface="Caveat SemiBold"/>
                <a:cs typeface="Caveat SemiBold"/>
                <a:sym typeface="Caveat SemiBold"/>
              </a:rPr>
              <a:t>1</a:t>
            </a:r>
            <a:endParaRPr sz="4000">
              <a:solidFill>
                <a:schemeClr val="accent2"/>
              </a:solidFill>
              <a:latin typeface="Caveat SemiBold"/>
              <a:ea typeface="Caveat SemiBold"/>
              <a:cs typeface="Caveat SemiBold"/>
              <a:sym typeface="Caveat SemiBold"/>
            </a:endParaRPr>
          </a:p>
        </p:txBody>
      </p:sp>
      <p:sp>
        <p:nvSpPr>
          <p:cNvPr id="827" name="Google Shape;827;p57"/>
          <p:cNvSpPr txBox="1">
            <a:spLocks noGrp="1"/>
          </p:cNvSpPr>
          <p:nvPr>
            <p:ph type="title"/>
          </p:nvPr>
        </p:nvSpPr>
        <p:spPr>
          <a:xfrm>
            <a:off x="1338275" y="185725"/>
            <a:ext cx="4302900" cy="15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Machine learning</a:t>
            </a:r>
            <a:endParaRPr sz="5000"/>
          </a:p>
        </p:txBody>
      </p:sp>
      <p:sp>
        <p:nvSpPr>
          <p:cNvPr id="828" name="Google Shape;828;p57"/>
          <p:cNvSpPr txBox="1">
            <a:spLocks noGrp="1"/>
          </p:cNvSpPr>
          <p:nvPr>
            <p:ph type="body" idx="4"/>
          </p:nvPr>
        </p:nvSpPr>
        <p:spPr>
          <a:xfrm>
            <a:off x="338425" y="1083050"/>
            <a:ext cx="6004500" cy="28623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a:t>A example of how one type of AI, Machine learning, would solve this problem is it first would get a large set of data about: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b="1"/>
              <a:t>initial conditions</a:t>
            </a:r>
            <a:r>
              <a:rPr lang="en"/>
              <a:t> (What ingredients do you have? How much time do you have? On a scale of 1-10, how good of a cook are you? What dietary restrictions do you have? How many people are eating?) </a:t>
            </a:r>
            <a:endParaRPr/>
          </a:p>
          <a:p>
            <a:pPr marL="457200" lvl="0" indent="-298450" algn="l" rtl="0">
              <a:spcBef>
                <a:spcPts val="0"/>
              </a:spcBef>
              <a:spcAft>
                <a:spcPts val="0"/>
              </a:spcAft>
              <a:buSzPts val="1100"/>
              <a:buChar char="●"/>
            </a:pPr>
            <a:r>
              <a:rPr lang="en" b="1"/>
              <a:t>possible decisions</a:t>
            </a:r>
            <a:r>
              <a:rPr lang="en"/>
              <a:t> (Ramen,  Enchiladas, Pho), and</a:t>
            </a:r>
            <a:endParaRPr/>
          </a:p>
          <a:p>
            <a:pPr marL="457200" lvl="0" indent="-298450" algn="l" rtl="0">
              <a:spcBef>
                <a:spcPts val="0"/>
              </a:spcBef>
              <a:spcAft>
                <a:spcPts val="0"/>
              </a:spcAft>
              <a:buSzPts val="1100"/>
              <a:buChar char="●"/>
            </a:pPr>
            <a:r>
              <a:rPr lang="en" b="1"/>
              <a:t>ratings of those decisions </a:t>
            </a:r>
            <a:r>
              <a:rPr lang="en"/>
              <a:t>(Loved it, Hated it, Was OK).</a:t>
            </a:r>
            <a:br>
              <a:rPr lang="en"/>
            </a:br>
            <a:endParaRPr sz="200"/>
          </a:p>
          <a:p>
            <a:pPr marL="0" lvl="0" indent="0" algn="l" rtl="0">
              <a:spcBef>
                <a:spcPts val="0"/>
              </a:spcBef>
              <a:spcAft>
                <a:spcPts val="0"/>
              </a:spcAft>
              <a:buNone/>
            </a:pPr>
            <a:br>
              <a:rPr lang="en" sz="200"/>
            </a:br>
            <a:br>
              <a:rPr lang="en"/>
            </a:br>
            <a:endParaRPr/>
          </a:p>
        </p:txBody>
      </p:sp>
      <p:sp>
        <p:nvSpPr>
          <p:cNvPr id="829" name="Google Shape;829;p57"/>
          <p:cNvSpPr txBox="1">
            <a:spLocks noGrp="1"/>
          </p:cNvSpPr>
          <p:nvPr>
            <p:ph type="subTitle" idx="1"/>
          </p:nvPr>
        </p:nvSpPr>
        <p:spPr>
          <a:xfrm>
            <a:off x="1179525" y="745250"/>
            <a:ext cx="52587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What should you cook for dinner?</a:t>
            </a:r>
            <a:endParaRPr sz="2000"/>
          </a:p>
        </p:txBody>
      </p:sp>
      <p:sp>
        <p:nvSpPr>
          <p:cNvPr id="830" name="Google Shape;830;p57"/>
          <p:cNvSpPr/>
          <p:nvPr/>
        </p:nvSpPr>
        <p:spPr>
          <a:xfrm>
            <a:off x="7925825" y="185725"/>
            <a:ext cx="10791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IBM Plex Mono"/>
                <a:ea typeface="IBM Plex Mono"/>
                <a:cs typeface="IBM Plex Mono"/>
                <a:sym typeface="IBM Plex Mono"/>
              </a:rPr>
              <a:t>SPICY</a:t>
            </a:r>
            <a:endParaRPr sz="2000">
              <a:solidFill>
                <a:schemeClr val="dk1"/>
              </a:solidFill>
              <a:latin typeface="IBM Plex Mono"/>
              <a:ea typeface="IBM Plex Mono"/>
              <a:cs typeface="IBM Plex Mono"/>
              <a:sym typeface="IBM Plex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8" descr="Plated spaghetti bolognese."/>
          <p:cNvPicPr preferRelativeResize="0">
            <a:picLocks noGrp="1"/>
          </p:cNvPicPr>
          <p:nvPr>
            <p:ph type="pic" idx="2"/>
          </p:nvPr>
        </p:nvPicPr>
        <p:blipFill rotWithShape="1">
          <a:blip r:embed="rId3">
            <a:alphaModFix/>
          </a:blip>
          <a:srcRect t="7860" b="22088"/>
          <a:stretch/>
        </p:blipFill>
        <p:spPr>
          <a:xfrm>
            <a:off x="1290600" y="0"/>
            <a:ext cx="9144000" cy="5143500"/>
          </a:xfrm>
          <a:prstGeom prst="rect">
            <a:avLst/>
          </a:prstGeom>
        </p:spPr>
      </p:pic>
      <p:sp>
        <p:nvSpPr>
          <p:cNvPr id="836" name="Google Shape;836;p58"/>
          <p:cNvSpPr/>
          <p:nvPr/>
        </p:nvSpPr>
        <p:spPr>
          <a:xfrm>
            <a:off x="157825" y="142350"/>
            <a:ext cx="6466500" cy="3864300"/>
          </a:xfrm>
          <a:prstGeom prst="roundRect">
            <a:avLst>
              <a:gd name="adj" fmla="val 262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Mono"/>
              <a:ea typeface="IBM Plex Mono"/>
              <a:cs typeface="IBM Plex Mono"/>
              <a:sym typeface="IBM Plex Mono"/>
            </a:endParaRPr>
          </a:p>
        </p:txBody>
      </p:sp>
      <p:sp>
        <p:nvSpPr>
          <p:cNvPr id="837" name="Google Shape;837;p58"/>
          <p:cNvSpPr/>
          <p:nvPr/>
        </p:nvSpPr>
        <p:spPr>
          <a:xfrm>
            <a:off x="369901" y="351050"/>
            <a:ext cx="730200" cy="732000"/>
          </a:xfrm>
          <a:prstGeom prst="ellipse">
            <a:avLst/>
          </a:prstGeom>
          <a:noFill/>
          <a:ln w="19050" cap="flat" cmpd="sng">
            <a:solidFill>
              <a:schemeClr val="accent4"/>
            </a:solidFill>
            <a:prstDash val="solid"/>
            <a:round/>
            <a:headEnd type="none" w="sm" len="sm"/>
            <a:tailEnd type="none" w="sm" len="sm"/>
          </a:ln>
        </p:spPr>
        <p:txBody>
          <a:bodyPr spcFirstLastPara="1" wrap="square" lIns="0" tIns="0" rIns="137150" bIns="91425" anchor="ctr" anchorCtr="0">
            <a:noAutofit/>
          </a:bodyPr>
          <a:lstStyle/>
          <a:p>
            <a:pPr marL="0" lvl="0" indent="0" algn="ctr" rtl="0">
              <a:spcBef>
                <a:spcPts val="0"/>
              </a:spcBef>
              <a:spcAft>
                <a:spcPts val="0"/>
              </a:spcAft>
              <a:buNone/>
            </a:pPr>
            <a:r>
              <a:rPr lang="en" sz="4000">
                <a:solidFill>
                  <a:schemeClr val="accent2"/>
                </a:solidFill>
                <a:latin typeface="Caveat SemiBold"/>
                <a:ea typeface="Caveat SemiBold"/>
                <a:cs typeface="Caveat SemiBold"/>
                <a:sym typeface="Caveat SemiBold"/>
              </a:rPr>
              <a:t>1</a:t>
            </a:r>
            <a:endParaRPr sz="4000">
              <a:solidFill>
                <a:schemeClr val="accent2"/>
              </a:solidFill>
              <a:latin typeface="Caveat SemiBold"/>
              <a:ea typeface="Caveat SemiBold"/>
              <a:cs typeface="Caveat SemiBold"/>
              <a:sym typeface="Caveat SemiBold"/>
            </a:endParaRPr>
          </a:p>
        </p:txBody>
      </p:sp>
      <p:sp>
        <p:nvSpPr>
          <p:cNvPr id="838" name="Google Shape;838;p58"/>
          <p:cNvSpPr txBox="1">
            <a:spLocks noGrp="1"/>
          </p:cNvSpPr>
          <p:nvPr>
            <p:ph type="title"/>
          </p:nvPr>
        </p:nvSpPr>
        <p:spPr>
          <a:xfrm>
            <a:off x="1338275" y="185725"/>
            <a:ext cx="4302900" cy="15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Machine learning</a:t>
            </a:r>
            <a:endParaRPr sz="5000"/>
          </a:p>
        </p:txBody>
      </p:sp>
      <p:sp>
        <p:nvSpPr>
          <p:cNvPr id="839" name="Google Shape;839;p58"/>
          <p:cNvSpPr txBox="1">
            <a:spLocks noGrp="1"/>
          </p:cNvSpPr>
          <p:nvPr>
            <p:ph type="body" idx="4"/>
          </p:nvPr>
        </p:nvSpPr>
        <p:spPr>
          <a:xfrm>
            <a:off x="305725" y="854424"/>
            <a:ext cx="6004500" cy="3068100"/>
          </a:xfrm>
          <a:prstGeom prst="rect">
            <a:avLst/>
          </a:prstGeom>
        </p:spPr>
        <p:txBody>
          <a:bodyPr spcFirstLastPara="1" wrap="square" lIns="0" tIns="91425" rIns="0" bIns="0" anchor="ctr" anchorCtr="0">
            <a:noAutofit/>
          </a:bodyPr>
          <a:lstStyle/>
          <a:p>
            <a:pPr marL="457200" lvl="0" indent="0" algn="l" rtl="0">
              <a:spcBef>
                <a:spcPts val="0"/>
              </a:spcBef>
              <a:spcAft>
                <a:spcPts val="0"/>
              </a:spcAft>
              <a:buNone/>
            </a:pPr>
            <a:br>
              <a:rPr lang="en"/>
            </a:br>
            <a:endParaRPr sz="200"/>
          </a:p>
          <a:p>
            <a:pPr marL="0" lvl="0" indent="0" algn="l" rtl="0">
              <a:spcBef>
                <a:spcPts val="0"/>
              </a:spcBef>
              <a:spcAft>
                <a:spcPts val="0"/>
              </a:spcAft>
              <a:buNone/>
            </a:pPr>
            <a:br>
              <a:rPr lang="en" sz="200"/>
            </a:br>
            <a:r>
              <a:rPr lang="en"/>
              <a:t>Then it uses some statistics to see patterns in how combinations of factors determined outcomes. For example, people with low cooking skill and no eggs may hate the experience of trying to cook souffle for dinner. People who have to feed a lot of people but don’t have much time often liked making a stir fry from a frozen mix.</a:t>
            </a:r>
            <a:br>
              <a:rPr lang="en"/>
            </a:br>
            <a:br>
              <a:rPr lang="en"/>
            </a:br>
            <a:r>
              <a:rPr lang="en"/>
              <a:t>Once it’s built this ‘model’, you can enter a set of initial conditions and (even if it’s one that wasn’t in the ‘training’ set!) it can make a reasonable guess.</a:t>
            </a:r>
            <a:br>
              <a:rPr lang="en"/>
            </a:br>
            <a:br>
              <a:rPr lang="en"/>
            </a:br>
            <a:r>
              <a:rPr lang="en"/>
              <a:t>These are great for things like: Predicting a diagnosis from a set of symptoms, determining who is most likely to repay a loan, and so on.</a:t>
            </a:r>
            <a:br>
              <a:rPr lang="en"/>
            </a:br>
            <a:endParaRPr/>
          </a:p>
        </p:txBody>
      </p:sp>
      <p:sp>
        <p:nvSpPr>
          <p:cNvPr id="840" name="Google Shape;840;p58"/>
          <p:cNvSpPr txBox="1">
            <a:spLocks noGrp="1"/>
          </p:cNvSpPr>
          <p:nvPr>
            <p:ph type="subTitle" idx="1"/>
          </p:nvPr>
        </p:nvSpPr>
        <p:spPr>
          <a:xfrm>
            <a:off x="1179525" y="745250"/>
            <a:ext cx="52587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What should you cook for dinner?</a:t>
            </a:r>
            <a:endParaRPr sz="2000"/>
          </a:p>
        </p:txBody>
      </p:sp>
      <p:sp>
        <p:nvSpPr>
          <p:cNvPr id="841" name="Google Shape;841;p58"/>
          <p:cNvSpPr/>
          <p:nvPr/>
        </p:nvSpPr>
        <p:spPr>
          <a:xfrm>
            <a:off x="7925825" y="185725"/>
            <a:ext cx="1079100" cy="732000"/>
          </a:xfrm>
          <a:prstGeom prst="roundRect">
            <a:avLst>
              <a:gd name="adj" fmla="val 8535"/>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IBM Plex Mono"/>
                <a:ea typeface="IBM Plex Mono"/>
                <a:cs typeface="IBM Plex Mono"/>
                <a:sym typeface="IBM Plex Mono"/>
              </a:rPr>
              <a:t>SPICY</a:t>
            </a:r>
            <a:endParaRPr sz="2000">
              <a:solidFill>
                <a:schemeClr val="dk1"/>
              </a:solidFill>
              <a:latin typeface="IBM Plex Mono"/>
              <a:ea typeface="IBM Plex Mono"/>
              <a:cs typeface="IBM Plex Mono"/>
              <a:sym typeface="IBM Plex Mo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59" descr="Grandparents cooking with grandchild."/>
          <p:cNvPicPr preferRelativeResize="0">
            <a:picLocks noGrp="1"/>
          </p:cNvPicPr>
          <p:nvPr>
            <p:ph type="pic" idx="2"/>
          </p:nvPr>
        </p:nvPicPr>
        <p:blipFill rotWithShape="1">
          <a:blip r:embed="rId3">
            <a:alphaModFix/>
          </a:blip>
          <a:srcRect l="30093" r="28112"/>
          <a:stretch/>
        </p:blipFill>
        <p:spPr>
          <a:xfrm>
            <a:off x="5925600" y="0"/>
            <a:ext cx="3218400" cy="5143500"/>
          </a:xfrm>
          <a:prstGeom prst="rect">
            <a:avLst/>
          </a:prstGeom>
        </p:spPr>
      </p:pic>
      <p:sp>
        <p:nvSpPr>
          <p:cNvPr id="847" name="Google Shape;847;p59"/>
          <p:cNvSpPr txBox="1">
            <a:spLocks noGrp="1"/>
          </p:cNvSpPr>
          <p:nvPr>
            <p:ph type="body" idx="1"/>
          </p:nvPr>
        </p:nvSpPr>
        <p:spPr>
          <a:xfrm>
            <a:off x="316875" y="70400"/>
            <a:ext cx="5373900" cy="3986700"/>
          </a:xfrm>
          <a:prstGeom prst="rect">
            <a:avLst/>
          </a:prstGeom>
        </p:spPr>
        <p:txBody>
          <a:bodyPr spcFirstLastPara="1" wrap="square" lIns="0" tIns="91425" rIns="0" bIns="0" anchor="ctr" anchorCtr="0">
            <a:noAutofit/>
          </a:bodyPr>
          <a:lstStyle/>
          <a:p>
            <a:pPr marL="0" lvl="0" indent="0" algn="l" rtl="0">
              <a:spcBef>
                <a:spcPts val="0"/>
              </a:spcBef>
              <a:spcAft>
                <a:spcPts val="0"/>
              </a:spcAft>
              <a:buNone/>
            </a:pPr>
            <a:r>
              <a:rPr lang="en"/>
              <a:t>What are ChatGPT, Gemini, Grok, etc then?</a:t>
            </a:r>
            <a:br>
              <a:rPr lang="en"/>
            </a:br>
            <a:br>
              <a:rPr lang="en"/>
            </a:br>
            <a:r>
              <a:rPr lang="en"/>
              <a:t>Well, you can also find patterns in written text! We’ve been doing this for decades - but the results when doing it by hand or with older computers are limited and somewhat clumsy and nonsensical.</a:t>
            </a:r>
            <a:br>
              <a:rPr lang="en"/>
            </a:br>
            <a:br>
              <a:rPr lang="en"/>
            </a:br>
            <a:r>
              <a:rPr lang="en"/>
              <a:t>Think about text prediction on your phone - it suggests the next word based on what is statistically likely to follow. </a:t>
            </a:r>
            <a:endParaRPr/>
          </a:p>
          <a:p>
            <a:pPr marL="0" lvl="0" indent="0" algn="l" rtl="0">
              <a:spcBef>
                <a:spcPts val="0"/>
              </a:spcBef>
              <a:spcAft>
                <a:spcPts val="0"/>
              </a:spcAft>
              <a:buNone/>
            </a:pPr>
            <a:endParaRPr/>
          </a:p>
          <a:p>
            <a:pPr marL="0" lvl="0" indent="0" algn="l" rtl="0">
              <a:spcBef>
                <a:spcPts val="0"/>
              </a:spcBef>
              <a:spcAft>
                <a:spcPts val="0"/>
              </a:spcAft>
              <a:buNone/>
            </a:pPr>
            <a:r>
              <a:rPr lang="en"/>
              <a:t>Recently AI companies have figured out how to use </a:t>
            </a:r>
            <a:r>
              <a:rPr lang="en" i="1"/>
              <a:t>basically all the digital text available in the world</a:t>
            </a:r>
            <a:r>
              <a:rPr lang="en"/>
              <a:t> to make a massive model to predict not just next words, but next sentences and next paragraphs.</a:t>
            </a:r>
            <a:endParaRPr/>
          </a:p>
        </p:txBody>
      </p:sp>
      <p:sp>
        <p:nvSpPr>
          <p:cNvPr id="848" name="Google Shape;848;p59"/>
          <p:cNvSpPr txBox="1">
            <a:spLocks noGrp="1"/>
          </p:cNvSpPr>
          <p:nvPr>
            <p:ph type="subTitle" idx="3"/>
          </p:nvPr>
        </p:nvSpPr>
        <p:spPr>
          <a:xfrm>
            <a:off x="216146" y="3828428"/>
            <a:ext cx="5073300" cy="86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2"/>
                </a:solidFill>
              </a:rPr>
              <a:t>LLMs</a:t>
            </a:r>
            <a:endParaRPr>
              <a:solidFill>
                <a:schemeClr val="accent2"/>
              </a:solidFill>
            </a:endParaRPr>
          </a:p>
        </p:txBody>
      </p:sp>
      <p:sp>
        <p:nvSpPr>
          <p:cNvPr id="849" name="Google Shape;849;p59"/>
          <p:cNvSpPr txBox="1">
            <a:spLocks noGrp="1"/>
          </p:cNvSpPr>
          <p:nvPr>
            <p:ph type="title"/>
          </p:nvPr>
        </p:nvSpPr>
        <p:spPr>
          <a:xfrm>
            <a:off x="207825" y="4350930"/>
            <a:ext cx="5592000" cy="8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chemeClr val="accent2"/>
                </a:solidFill>
              </a:rPr>
              <a:t>Are based on language patterns</a:t>
            </a:r>
            <a:endParaRPr sz="3800">
              <a:solidFill>
                <a:schemeClr val="accen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60"/>
          <p:cNvSpPr txBox="1">
            <a:spLocks noGrp="1"/>
          </p:cNvSpPr>
          <p:nvPr>
            <p:ph type="title"/>
          </p:nvPr>
        </p:nvSpPr>
        <p:spPr>
          <a:xfrm>
            <a:off x="250503" y="725375"/>
            <a:ext cx="8643300" cy="13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800">
                <a:solidFill>
                  <a:schemeClr val="accent2"/>
                </a:solidFill>
              </a:rPr>
              <a:t>An example</a:t>
            </a:r>
            <a:endParaRPr sz="6500">
              <a:solidFill>
                <a:schemeClr val="accent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 Family Recipe Book">
  <a:themeElements>
    <a:clrScheme name="Simple Light">
      <a:dk1>
        <a:srgbClr val="303030"/>
      </a:dk1>
      <a:lt1>
        <a:srgbClr val="FFFBF3"/>
      </a:lt1>
      <a:dk2>
        <a:srgbClr val="F3EEE6"/>
      </a:dk2>
      <a:lt2>
        <a:srgbClr val="CA3619"/>
      </a:lt2>
      <a:accent1>
        <a:srgbClr val="F2AB00"/>
      </a:accent1>
      <a:accent2>
        <a:srgbClr val="009E5E"/>
      </a:accent2>
      <a:accent3>
        <a:srgbClr val="0D4659"/>
      </a:accent3>
      <a:accent4>
        <a:srgbClr val="356BB1"/>
      </a:accent4>
      <a:accent5>
        <a:srgbClr val="3B1CB5"/>
      </a:accent5>
      <a:accent6>
        <a:srgbClr val="C2BDF3"/>
      </a:accent6>
      <a:hlink>
        <a:srgbClr val="717C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5795</Words>
  <Application>Microsoft Office PowerPoint</Application>
  <PresentationFormat>On-screen Show (16:9)</PresentationFormat>
  <Paragraphs>407</Paragraphs>
  <Slides>49</Slides>
  <Notes>49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Courier New</vt:lpstr>
      <vt:lpstr>Roboto</vt:lpstr>
      <vt:lpstr>IBM Plex Mono Light</vt:lpstr>
      <vt:lpstr>IBM Plex Mono</vt:lpstr>
      <vt:lpstr>Arial</vt:lpstr>
      <vt:lpstr>Calibri</vt:lpstr>
      <vt:lpstr>Caveat SemiBold</vt:lpstr>
      <vt:lpstr>Caveat</vt:lpstr>
      <vt:lpstr>IBM Plex Mono ExtraLight</vt:lpstr>
      <vt:lpstr>Simple Light</vt:lpstr>
      <vt:lpstr>Personal Family Recipe Book</vt:lpstr>
      <vt:lpstr>Learning </vt:lpstr>
      <vt:lpstr>Introduction</vt:lpstr>
      <vt:lpstr>Contents</vt:lpstr>
      <vt:lpstr>What is AI</vt:lpstr>
      <vt:lpstr>What is it?</vt:lpstr>
      <vt:lpstr>Machine learning</vt:lpstr>
      <vt:lpstr>Machine learning</vt:lpstr>
      <vt:lpstr>Are based on language patterns</vt:lpstr>
      <vt:lpstr>An example</vt:lpstr>
      <vt:lpstr>Write a sentence starting with the word:</vt:lpstr>
      <vt:lpstr>PowerPoint Presentation</vt:lpstr>
      <vt:lpstr>PowerPoint Presentation</vt:lpstr>
      <vt:lpstr>PowerPoint Presentation</vt:lpstr>
      <vt:lpstr>LLM example: Gemini says</vt:lpstr>
      <vt:lpstr>Or wait…</vt:lpstr>
      <vt:lpstr>How can it do pictures and video then?</vt:lpstr>
      <vt:lpstr>More about how it works</vt:lpstr>
      <vt:lpstr>It needs a lot of ‘compute’</vt:lpstr>
      <vt:lpstr>It needs a lot of ‘compute’</vt:lpstr>
      <vt:lpstr>Is it good?</vt:lpstr>
      <vt:lpstr>depends on what you value</vt:lpstr>
      <vt:lpstr>PowerPoint Presentation</vt:lpstr>
      <vt:lpstr>PowerPoint Presentation</vt:lpstr>
      <vt:lpstr>PowerPoint Presentation</vt:lpstr>
      <vt:lpstr>PowerPoint Presentation</vt:lpstr>
      <vt:lpstr>PowerPoint Presentation</vt:lpstr>
      <vt:lpstr>On a very  existential level:</vt:lpstr>
      <vt:lpstr>Sometimes</vt:lpstr>
      <vt:lpstr>Is it useful now?</vt:lpstr>
      <vt:lpstr>Is it useful now?</vt:lpstr>
      <vt:lpstr>LLMs are useful for some things</vt:lpstr>
      <vt:lpstr>Useful for some things</vt:lpstr>
      <vt:lpstr>Will LLMs be useful in the future?</vt:lpstr>
      <vt:lpstr>Short term gains…</vt:lpstr>
      <vt:lpstr>And useful or not….</vt:lpstr>
      <vt:lpstr>But it’s getting better, right?</vt:lpstr>
      <vt:lpstr>Better answers cost a lot more money and electricity</vt:lpstr>
      <vt:lpstr>How does AI change education?</vt:lpstr>
      <vt:lpstr>We get to decide for ourselves!</vt:lpstr>
      <vt:lpstr>Steps</vt:lpstr>
      <vt:lpstr>Don’t we need to teach students how to use AI?</vt:lpstr>
      <vt:lpstr>Steps</vt:lpstr>
      <vt:lpstr>A framework for thinking about  how AI changes education</vt:lpstr>
      <vt:lpstr>A framework for thinking about  how AI changes education</vt:lpstr>
      <vt:lpstr>Learning requires friction</vt:lpstr>
      <vt:lpstr>Learning requires friction</vt:lpstr>
      <vt:lpstr>Steps</vt:lpstr>
      <vt:lpstr>Steps</vt:lpstr>
      <vt:lpstr>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Amites Sarkar</dc:creator>
  <cp:lastModifiedBy>Amites Sarkar</cp:lastModifiedBy>
  <cp:revision>1</cp:revision>
  <dcterms:modified xsi:type="dcterms:W3CDTF">2026-03-23T23:02:36Z</dcterms:modified>
</cp:coreProperties>
</file>